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9" r:id="rId5"/>
    <p:sldId id="317" r:id="rId6"/>
    <p:sldId id="318" r:id="rId7"/>
    <p:sldId id="321" r:id="rId8"/>
    <p:sldId id="325" r:id="rId9"/>
    <p:sldId id="338" r:id="rId10"/>
    <p:sldId id="337" r:id="rId11"/>
    <p:sldId id="332" r:id="rId12"/>
    <p:sldId id="334" r:id="rId13"/>
    <p:sldId id="324" r:id="rId14"/>
  </p:sldIdLst>
  <p:sldSz cx="12203113" cy="686435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62" userDrawn="1">
          <p15:clr>
            <a:srgbClr val="A4A3A4"/>
          </p15:clr>
        </p15:guide>
        <p15:guide id="16" pos="3845" userDrawn="1">
          <p15:clr>
            <a:srgbClr val="A4A3A4"/>
          </p15:clr>
        </p15:guide>
        <p15:guide id="17" orient="horz" pos="529" userDrawn="1">
          <p15:clr>
            <a:srgbClr val="A4A3A4"/>
          </p15:clr>
        </p15:guide>
        <p15:guide id="18" orient="horz" pos="348" userDrawn="1">
          <p15:clr>
            <a:srgbClr val="A4A3A4"/>
          </p15:clr>
        </p15:guide>
        <p15:guide id="19" pos="442" userDrawn="1">
          <p15:clr>
            <a:srgbClr val="A4A3A4"/>
          </p15:clr>
        </p15:guide>
        <p15:guide id="20" orient="horz" pos="3704" userDrawn="1">
          <p15:clr>
            <a:srgbClr val="A4A3A4"/>
          </p15:clr>
        </p15:guide>
        <p15:guide id="21" pos="7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E"/>
    <a:srgbClr val="0000FF"/>
    <a:srgbClr val="FFFFCC"/>
    <a:srgbClr val="FDFF8A"/>
    <a:srgbClr val="FF5179"/>
    <a:srgbClr val="FAFFE8"/>
    <a:srgbClr val="A9D18E"/>
    <a:srgbClr val="3A3AB9"/>
    <a:srgbClr val="0067B8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E427A-0BC9-4863-B2B1-90779A64EF8A}" v="81" dt="2025-06-05T10:47:24.6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7" autoAdjust="0"/>
  </p:normalViewPr>
  <p:slideViewPr>
    <p:cSldViewPr snapToGrid="0">
      <p:cViewPr varScale="1">
        <p:scale>
          <a:sx n="110" d="100"/>
          <a:sy n="110" d="100"/>
        </p:scale>
        <p:origin x="606" y="114"/>
      </p:cViewPr>
      <p:guideLst>
        <p:guide orient="horz" pos="2162"/>
        <p:guide pos="3845"/>
        <p:guide orient="horz" pos="529"/>
        <p:guide orient="horz" pos="348"/>
        <p:guide pos="442"/>
        <p:guide orient="horz" pos="3704"/>
        <p:guide pos="7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22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ngyu Zhang (张红宇)" userId="976465d3-395d-4b74-b319-038dee2dbc7e" providerId="ADAL" clId="{34DE427A-0BC9-4863-B2B1-90779A64EF8A}"/>
    <pc:docChg chg="undo custSel addSld delSld modSld sldOrd modMainMaster modNotesMaster">
      <pc:chgData name="Hongyu Zhang (张红宇)" userId="976465d3-395d-4b74-b319-038dee2dbc7e" providerId="ADAL" clId="{34DE427A-0BC9-4863-B2B1-90779A64EF8A}" dt="2025-06-05T10:48:00.979" v="2246" actId="1035"/>
      <pc:docMkLst>
        <pc:docMk/>
      </pc:docMkLst>
      <pc:sldChg chg="addSp delSp modSp mod modClrScheme chgLayout">
        <pc:chgData name="Hongyu Zhang (张红宇)" userId="976465d3-395d-4b74-b319-038dee2dbc7e" providerId="ADAL" clId="{34DE427A-0BC9-4863-B2B1-90779A64EF8A}" dt="2025-06-05T10:46:55.984" v="2226" actId="1076"/>
        <pc:sldMkLst>
          <pc:docMk/>
          <pc:sldMk cId="3322351663" sldId="309"/>
        </pc:sldMkLst>
        <pc:spChg chg="mod">
          <ac:chgData name="Hongyu Zhang (张红宇)" userId="976465d3-395d-4b74-b319-038dee2dbc7e" providerId="ADAL" clId="{34DE427A-0BC9-4863-B2B1-90779A64EF8A}" dt="2025-05-20T06:58:48.093" v="2138" actId="6549"/>
          <ac:spMkLst>
            <pc:docMk/>
            <pc:sldMk cId="3322351663" sldId="309"/>
            <ac:spMk id="2" creationId="{20D17F97-F337-3BE5-1056-DA9DEFC525B6}"/>
          </ac:spMkLst>
        </pc:spChg>
        <pc:spChg chg="mod">
          <ac:chgData name="Hongyu Zhang (张红宇)" userId="976465d3-395d-4b74-b319-038dee2dbc7e" providerId="ADAL" clId="{34DE427A-0BC9-4863-B2B1-90779A64EF8A}" dt="2025-06-05T10:46:55.984" v="2226" actId="1076"/>
          <ac:spMkLst>
            <pc:docMk/>
            <pc:sldMk cId="3322351663" sldId="309"/>
            <ac:spMk id="3" creationId="{371CF8BB-4159-9092-D071-39F9BF74ED55}"/>
          </ac:spMkLst>
        </pc:spChg>
        <pc:spChg chg="add del mod ord">
          <ac:chgData name="Hongyu Zhang (张红宇)" userId="976465d3-395d-4b74-b319-038dee2dbc7e" providerId="ADAL" clId="{34DE427A-0BC9-4863-B2B1-90779A64EF8A}" dt="2025-06-05T10:38:35.688" v="2205" actId="700"/>
          <ac:spMkLst>
            <pc:docMk/>
            <pc:sldMk cId="3322351663" sldId="309"/>
            <ac:spMk id="4" creationId="{B17C3916-C522-2FFD-4DBC-5410747F0002}"/>
          </ac:spMkLst>
        </pc:spChg>
        <pc:spChg chg="add del mod ord">
          <ac:chgData name="Hongyu Zhang (张红宇)" userId="976465d3-395d-4b74-b319-038dee2dbc7e" providerId="ADAL" clId="{34DE427A-0BC9-4863-B2B1-90779A64EF8A}" dt="2025-06-05T10:38:35.688" v="2205" actId="700"/>
          <ac:spMkLst>
            <pc:docMk/>
            <pc:sldMk cId="3322351663" sldId="309"/>
            <ac:spMk id="5" creationId="{7AEA57DA-A9AE-CAC5-363C-015A49AFCE26}"/>
          </ac:spMkLst>
        </pc:spChg>
        <pc:spChg chg="add del mod ord">
          <ac:chgData name="Hongyu Zhang (张红宇)" userId="976465d3-395d-4b74-b319-038dee2dbc7e" providerId="ADAL" clId="{34DE427A-0BC9-4863-B2B1-90779A64EF8A}" dt="2025-06-05T10:38:35.688" v="2205" actId="700"/>
          <ac:spMkLst>
            <pc:docMk/>
            <pc:sldMk cId="3322351663" sldId="309"/>
            <ac:spMk id="6" creationId="{D1B919D7-D708-607F-AE08-0ABD0A98EBFE}"/>
          </ac:spMkLst>
        </pc:spChg>
        <pc:spChg chg="add del mod ord">
          <ac:chgData name="Hongyu Zhang (张红宇)" userId="976465d3-395d-4b74-b319-038dee2dbc7e" providerId="ADAL" clId="{34DE427A-0BC9-4863-B2B1-90779A64EF8A}" dt="2025-06-05T10:39:03.331" v="2207" actId="700"/>
          <ac:spMkLst>
            <pc:docMk/>
            <pc:sldMk cId="3322351663" sldId="309"/>
            <ac:spMk id="7" creationId="{6D240637-0E2B-8F77-8036-02C34B12347D}"/>
          </ac:spMkLst>
        </pc:spChg>
        <pc:spChg chg="add del mod ord">
          <ac:chgData name="Hongyu Zhang (张红宇)" userId="976465d3-395d-4b74-b319-038dee2dbc7e" providerId="ADAL" clId="{34DE427A-0BC9-4863-B2B1-90779A64EF8A}" dt="2025-06-05T10:39:03.331" v="2207" actId="700"/>
          <ac:spMkLst>
            <pc:docMk/>
            <pc:sldMk cId="3322351663" sldId="309"/>
            <ac:spMk id="8" creationId="{07260665-E263-D885-8ACE-B27C7475713B}"/>
          </ac:spMkLst>
        </pc:spChg>
        <pc:spChg chg="add del mod ord">
          <ac:chgData name="Hongyu Zhang (张红宇)" userId="976465d3-395d-4b74-b319-038dee2dbc7e" providerId="ADAL" clId="{34DE427A-0BC9-4863-B2B1-90779A64EF8A}" dt="2025-06-05T10:39:44.215" v="2210" actId="700"/>
          <ac:spMkLst>
            <pc:docMk/>
            <pc:sldMk cId="3322351663" sldId="309"/>
            <ac:spMk id="9" creationId="{A58EC4EE-A931-95CD-A8CC-06FDC6989942}"/>
          </ac:spMkLst>
        </pc:spChg>
      </pc:sldChg>
      <pc:sldChg chg="addSp delSp modSp mod">
        <pc:chgData name="Hongyu Zhang (张红宇)" userId="976465d3-395d-4b74-b319-038dee2dbc7e" providerId="ADAL" clId="{34DE427A-0BC9-4863-B2B1-90779A64EF8A}" dt="2025-06-05T10:46:59.932" v="2227" actId="20577"/>
        <pc:sldMkLst>
          <pc:docMk/>
          <pc:sldMk cId="1461382586" sldId="317"/>
        </pc:sldMkLst>
        <pc:spChg chg="mod">
          <ac:chgData name="Hongyu Zhang (张红宇)" userId="976465d3-395d-4b74-b319-038dee2dbc7e" providerId="ADAL" clId="{34DE427A-0BC9-4863-B2B1-90779A64EF8A}" dt="2025-06-05T10:46:59.932" v="2227" actId="20577"/>
          <ac:spMkLst>
            <pc:docMk/>
            <pc:sldMk cId="1461382586" sldId="317"/>
            <ac:spMk id="2" creationId="{59AB6DDC-BF6F-6848-0B18-64BB22897F71}"/>
          </ac:spMkLst>
        </pc:spChg>
        <pc:spChg chg="mod">
          <ac:chgData name="Hongyu Zhang (张红宇)" userId="976465d3-395d-4b74-b319-038dee2dbc7e" providerId="ADAL" clId="{34DE427A-0BC9-4863-B2B1-90779A64EF8A}" dt="2025-05-16T05:56:45.434" v="1361"/>
          <ac:spMkLst>
            <pc:docMk/>
            <pc:sldMk cId="1461382586" sldId="317"/>
            <ac:spMk id="4" creationId="{D1F4A5F0-2165-E898-BCB7-8952F4B2E646}"/>
          </ac:spMkLst>
        </pc:spChg>
        <pc:spChg chg="mod">
          <ac:chgData name="Hongyu Zhang (张红宇)" userId="976465d3-395d-4b74-b319-038dee2dbc7e" providerId="ADAL" clId="{34DE427A-0BC9-4863-B2B1-90779A64EF8A}" dt="2025-05-16T05:12:48.506" v="872" actId="20577"/>
          <ac:spMkLst>
            <pc:docMk/>
            <pc:sldMk cId="1461382586" sldId="317"/>
            <ac:spMk id="6" creationId="{DB3EA02E-D92E-CAB4-684B-6AD6064C9C4C}"/>
          </ac:spMkLst>
        </pc:spChg>
        <pc:spChg chg="add mod">
          <ac:chgData name="Hongyu Zhang (张红宇)" userId="976465d3-395d-4b74-b319-038dee2dbc7e" providerId="ADAL" clId="{34DE427A-0BC9-4863-B2B1-90779A64EF8A}" dt="2025-06-05T07:23:06.615" v="2183" actId="1076"/>
          <ac:spMkLst>
            <pc:docMk/>
            <pc:sldMk cId="1461382586" sldId="317"/>
            <ac:spMk id="11" creationId="{B63ED435-3D1D-DF36-3CDF-85F2326DA55E}"/>
          </ac:spMkLst>
        </pc:spChg>
        <pc:spChg chg="add mod">
          <ac:chgData name="Hongyu Zhang (张红宇)" userId="976465d3-395d-4b74-b319-038dee2dbc7e" providerId="ADAL" clId="{34DE427A-0BC9-4863-B2B1-90779A64EF8A}" dt="2025-06-05T07:21:45.625" v="2170" actId="1076"/>
          <ac:spMkLst>
            <pc:docMk/>
            <pc:sldMk cId="1461382586" sldId="317"/>
            <ac:spMk id="16" creationId="{C9AE39DF-DE66-DF62-8C13-D5961DF725A8}"/>
          </ac:spMkLst>
        </pc:spChg>
        <pc:spChg chg="add del mod">
          <ac:chgData name="Hongyu Zhang (张红宇)" userId="976465d3-395d-4b74-b319-038dee2dbc7e" providerId="ADAL" clId="{34DE427A-0BC9-4863-B2B1-90779A64EF8A}" dt="2025-06-05T07:25:19.510" v="2191" actId="478"/>
          <ac:spMkLst>
            <pc:docMk/>
            <pc:sldMk cId="1461382586" sldId="317"/>
            <ac:spMk id="22" creationId="{7C1D3A0E-4F82-E1D6-D2A4-D3372B708B3C}"/>
          </ac:spMkLst>
        </pc:spChg>
        <pc:spChg chg="mod">
          <ac:chgData name="Hongyu Zhang (张红宇)" userId="976465d3-395d-4b74-b319-038dee2dbc7e" providerId="ADAL" clId="{34DE427A-0BC9-4863-B2B1-90779A64EF8A}" dt="2025-06-05T07:21:00.912" v="2164" actId="1076"/>
          <ac:spMkLst>
            <pc:docMk/>
            <pc:sldMk cId="1461382586" sldId="317"/>
            <ac:spMk id="27" creationId="{15135825-721F-3DDC-2524-FAA6B7370DCA}"/>
          </ac:spMkLst>
        </pc:spChg>
        <pc:spChg chg="mod">
          <ac:chgData name="Hongyu Zhang (张红宇)" userId="976465d3-395d-4b74-b319-038dee2dbc7e" providerId="ADAL" clId="{34DE427A-0BC9-4863-B2B1-90779A64EF8A}" dt="2025-06-05T07:21:00.912" v="2164" actId="1076"/>
          <ac:spMkLst>
            <pc:docMk/>
            <pc:sldMk cId="1461382586" sldId="317"/>
            <ac:spMk id="28" creationId="{B5CDA048-58BB-28A3-BFBA-8F19C733EB7B}"/>
          </ac:spMkLst>
        </pc:spChg>
        <pc:spChg chg="mod">
          <ac:chgData name="Hongyu Zhang (张红宇)" userId="976465d3-395d-4b74-b319-038dee2dbc7e" providerId="ADAL" clId="{34DE427A-0BC9-4863-B2B1-90779A64EF8A}" dt="2025-06-05T07:21:00.912" v="2164" actId="1076"/>
          <ac:spMkLst>
            <pc:docMk/>
            <pc:sldMk cId="1461382586" sldId="317"/>
            <ac:spMk id="32" creationId="{941ABEE5-CA09-3C56-EF24-A33355A2D66D}"/>
          </ac:spMkLst>
        </pc:spChg>
        <pc:picChg chg="mod">
          <ac:chgData name="Hongyu Zhang (张红宇)" userId="976465d3-395d-4b74-b319-038dee2dbc7e" providerId="ADAL" clId="{34DE427A-0BC9-4863-B2B1-90779A64EF8A}" dt="2025-05-20T06:56:44.915" v="2093" actId="1076"/>
          <ac:picMkLst>
            <pc:docMk/>
            <pc:sldMk cId="1461382586" sldId="317"/>
            <ac:picMk id="12" creationId="{AAFB7FBA-122C-1537-91B3-26B9E07F7498}"/>
          </ac:picMkLst>
        </pc:picChg>
        <pc:picChg chg="add mod">
          <ac:chgData name="Hongyu Zhang (张红宇)" userId="976465d3-395d-4b74-b319-038dee2dbc7e" providerId="ADAL" clId="{34DE427A-0BC9-4863-B2B1-90779A64EF8A}" dt="2025-06-05T07:23:01.465" v="2181" actId="14100"/>
          <ac:picMkLst>
            <pc:docMk/>
            <pc:sldMk cId="1461382586" sldId="317"/>
            <ac:picMk id="14" creationId="{EA01EF7F-E43B-8BE7-3ED9-59F809FB7833}"/>
          </ac:picMkLst>
        </pc:picChg>
        <pc:picChg chg="mod">
          <ac:chgData name="Hongyu Zhang (张红宇)" userId="976465d3-395d-4b74-b319-038dee2dbc7e" providerId="ADAL" clId="{34DE427A-0BC9-4863-B2B1-90779A64EF8A}" dt="2025-06-05T07:21:00.912" v="2164" actId="1076"/>
          <ac:picMkLst>
            <pc:docMk/>
            <pc:sldMk cId="1461382586" sldId="317"/>
            <ac:picMk id="19" creationId="{E7AC3CF6-0312-AFE2-FF1F-B77EFB159F26}"/>
          </ac:picMkLst>
        </pc:picChg>
        <pc:picChg chg="add del mod">
          <ac:chgData name="Hongyu Zhang (张红宇)" userId="976465d3-395d-4b74-b319-038dee2dbc7e" providerId="ADAL" clId="{34DE427A-0BC9-4863-B2B1-90779A64EF8A}" dt="2025-06-05T07:25:17.667" v="2190" actId="478"/>
          <ac:picMkLst>
            <pc:docMk/>
            <pc:sldMk cId="1461382586" sldId="317"/>
            <ac:picMk id="24" creationId="{C741872B-704B-D08C-3B88-FC8F6C51E6D8}"/>
          </ac:picMkLst>
        </pc:picChg>
        <pc:cxnChg chg="mod">
          <ac:chgData name="Hongyu Zhang (张红宇)" userId="976465d3-395d-4b74-b319-038dee2dbc7e" providerId="ADAL" clId="{34DE427A-0BC9-4863-B2B1-90779A64EF8A}" dt="2025-06-05T07:21:38.017" v="2168" actId="14100"/>
          <ac:cxnSpMkLst>
            <pc:docMk/>
            <pc:sldMk cId="1461382586" sldId="317"/>
            <ac:cxnSpMk id="17" creationId="{D2C02A35-A19E-517B-FF69-46C19685BB97}"/>
          </ac:cxnSpMkLst>
        </pc:cxnChg>
        <pc:cxnChg chg="add mod">
          <ac:chgData name="Hongyu Zhang (张红宇)" userId="976465d3-395d-4b74-b319-038dee2dbc7e" providerId="ADAL" clId="{34DE427A-0BC9-4863-B2B1-90779A64EF8A}" dt="2025-06-05T07:21:58.970" v="2174" actId="14100"/>
          <ac:cxnSpMkLst>
            <pc:docMk/>
            <pc:sldMk cId="1461382586" sldId="317"/>
            <ac:cxnSpMk id="18" creationId="{24D3414B-C557-1306-FDC0-15852C346BA7}"/>
          </ac:cxnSpMkLst>
        </pc:cxnChg>
      </pc:sldChg>
      <pc:sldChg chg="addSp delSp modSp mod">
        <pc:chgData name="Hongyu Zhang (张红宇)" userId="976465d3-395d-4b74-b319-038dee2dbc7e" providerId="ADAL" clId="{34DE427A-0BC9-4863-B2B1-90779A64EF8A}" dt="2025-06-05T10:47:04.489" v="2228" actId="20577"/>
        <pc:sldMkLst>
          <pc:docMk/>
          <pc:sldMk cId="1402786604" sldId="318"/>
        </pc:sldMkLst>
        <pc:spChg chg="del">
          <ac:chgData name="Hongyu Zhang (张红宇)" userId="976465d3-395d-4b74-b319-038dee2dbc7e" providerId="ADAL" clId="{34DE427A-0BC9-4863-B2B1-90779A64EF8A}" dt="2025-06-05T10:46:00.659" v="2220" actId="478"/>
          <ac:spMkLst>
            <pc:docMk/>
            <pc:sldMk cId="1402786604" sldId="318"/>
            <ac:spMk id="2" creationId="{F00787AB-3FCB-B685-B8D5-D60E8E6F7EC5}"/>
          </ac:spMkLst>
        </pc:spChg>
        <pc:spChg chg="add mod">
          <ac:chgData name="Hongyu Zhang (张红宇)" userId="976465d3-395d-4b74-b319-038dee2dbc7e" providerId="ADAL" clId="{34DE427A-0BC9-4863-B2B1-90779A64EF8A}" dt="2025-05-20T06:46:27.760" v="2000" actId="20577"/>
          <ac:spMkLst>
            <pc:docMk/>
            <pc:sldMk cId="1402786604" sldId="318"/>
            <ac:spMk id="3" creationId="{8867793A-657A-DC80-B8E9-6C520390DD54}"/>
          </ac:spMkLst>
        </pc:spChg>
        <pc:spChg chg="mod">
          <ac:chgData name="Hongyu Zhang (张红宇)" userId="976465d3-395d-4b74-b319-038dee2dbc7e" providerId="ADAL" clId="{34DE427A-0BC9-4863-B2B1-90779A64EF8A}" dt="2025-05-16T03:46:01.937" v="214" actId="1076"/>
          <ac:spMkLst>
            <pc:docMk/>
            <pc:sldMk cId="1402786604" sldId="318"/>
            <ac:spMk id="7" creationId="{E6239CB1-AF10-1A83-64DF-4EFDFD72928C}"/>
          </ac:spMkLst>
        </pc:spChg>
        <pc:spChg chg="mod">
          <ac:chgData name="Hongyu Zhang (张红宇)" userId="976465d3-395d-4b74-b319-038dee2dbc7e" providerId="ADAL" clId="{34DE427A-0BC9-4863-B2B1-90779A64EF8A}" dt="2025-05-16T03:46:16.066" v="217" actId="1076"/>
          <ac:spMkLst>
            <pc:docMk/>
            <pc:sldMk cId="1402786604" sldId="318"/>
            <ac:spMk id="9" creationId="{94F8CEF0-D71B-2A46-E670-96E4D81194F5}"/>
          </ac:spMkLst>
        </pc:spChg>
        <pc:spChg chg="add mod">
          <ac:chgData name="Hongyu Zhang (张红宇)" userId="976465d3-395d-4b74-b319-038dee2dbc7e" providerId="ADAL" clId="{34DE427A-0BC9-4863-B2B1-90779A64EF8A}" dt="2025-05-16T06:43:30.190" v="1759" actId="20577"/>
          <ac:spMkLst>
            <pc:docMk/>
            <pc:sldMk cId="1402786604" sldId="318"/>
            <ac:spMk id="10" creationId="{53E7E3AE-7EDF-B270-7F61-811133FFE81C}"/>
          </ac:spMkLst>
        </pc:spChg>
        <pc:spChg chg="add mod">
          <ac:chgData name="Hongyu Zhang (张红宇)" userId="976465d3-395d-4b74-b319-038dee2dbc7e" providerId="ADAL" clId="{34DE427A-0BC9-4863-B2B1-90779A64EF8A}" dt="2025-06-05T10:47:04.489" v="2228" actId="20577"/>
          <ac:spMkLst>
            <pc:docMk/>
            <pc:sldMk cId="1402786604" sldId="318"/>
            <ac:spMk id="13" creationId="{F4A6E2F2-E092-DF95-6DAA-D0AC5263063C}"/>
          </ac:spMkLst>
        </pc:spChg>
        <pc:picChg chg="mod">
          <ac:chgData name="Hongyu Zhang (张红宇)" userId="976465d3-395d-4b74-b319-038dee2dbc7e" providerId="ADAL" clId="{34DE427A-0BC9-4863-B2B1-90779A64EF8A}" dt="2025-05-20T06:27:39.490" v="1780" actId="14100"/>
          <ac:picMkLst>
            <pc:docMk/>
            <pc:sldMk cId="1402786604" sldId="318"/>
            <ac:picMk id="4" creationId="{1330B732-0C0F-28F4-96EF-9039F2E684FB}"/>
          </ac:picMkLst>
        </pc:picChg>
      </pc:sldChg>
      <pc:sldChg chg="modSp mod">
        <pc:chgData name="Hongyu Zhang (张红宇)" userId="976465d3-395d-4b74-b319-038dee2dbc7e" providerId="ADAL" clId="{34DE427A-0BC9-4863-B2B1-90779A64EF8A}" dt="2025-06-05T10:47:08.937" v="2229" actId="20577"/>
        <pc:sldMkLst>
          <pc:docMk/>
          <pc:sldMk cId="370033748" sldId="321"/>
        </pc:sldMkLst>
        <pc:spChg chg="mod">
          <ac:chgData name="Hongyu Zhang (张红宇)" userId="976465d3-395d-4b74-b319-038dee2dbc7e" providerId="ADAL" clId="{34DE427A-0BC9-4863-B2B1-90779A64EF8A}" dt="2025-05-16T06:11:03.999" v="1525" actId="20577"/>
          <ac:spMkLst>
            <pc:docMk/>
            <pc:sldMk cId="370033748" sldId="321"/>
            <ac:spMk id="2" creationId="{CAAF1BDE-CC47-140A-B5C2-14334FB9967F}"/>
          </ac:spMkLst>
        </pc:spChg>
        <pc:spChg chg="mod">
          <ac:chgData name="Hongyu Zhang (张红宇)" userId="976465d3-395d-4b74-b319-038dee2dbc7e" providerId="ADAL" clId="{34DE427A-0BC9-4863-B2B1-90779A64EF8A}" dt="2025-06-05T10:47:08.937" v="2229" actId="20577"/>
          <ac:spMkLst>
            <pc:docMk/>
            <pc:sldMk cId="370033748" sldId="321"/>
            <ac:spMk id="3" creationId="{9AD90D3C-6D81-FC02-1D9B-0DA51BC55BBE}"/>
          </ac:spMkLst>
        </pc:spChg>
        <pc:spChg chg="mod">
          <ac:chgData name="Hongyu Zhang (张红宇)" userId="976465d3-395d-4b74-b319-038dee2dbc7e" providerId="ADAL" clId="{34DE427A-0BC9-4863-B2B1-90779A64EF8A}" dt="2025-05-16T05:57:40.778" v="1460" actId="20577"/>
          <ac:spMkLst>
            <pc:docMk/>
            <pc:sldMk cId="370033748" sldId="321"/>
            <ac:spMk id="19" creationId="{467A7F7B-10BD-0882-8E53-8F0F2648197A}"/>
          </ac:spMkLst>
        </pc:spChg>
        <pc:spChg chg="mod">
          <ac:chgData name="Hongyu Zhang (张红宇)" userId="976465d3-395d-4b74-b319-038dee2dbc7e" providerId="ADAL" clId="{34DE427A-0BC9-4863-B2B1-90779A64EF8A}" dt="2025-05-20T06:45:25.276" v="1998" actId="20577"/>
          <ac:spMkLst>
            <pc:docMk/>
            <pc:sldMk cId="370033748" sldId="321"/>
            <ac:spMk id="20" creationId="{E20D50AA-9D6C-BE18-5B92-7E44669E3F9D}"/>
          </ac:spMkLst>
        </pc:spChg>
        <pc:spChg chg="mod">
          <ac:chgData name="Hongyu Zhang (张红宇)" userId="976465d3-395d-4b74-b319-038dee2dbc7e" providerId="ADAL" clId="{34DE427A-0BC9-4863-B2B1-90779A64EF8A}" dt="2025-05-16T06:43:01.572" v="1756" actId="14100"/>
          <ac:spMkLst>
            <pc:docMk/>
            <pc:sldMk cId="370033748" sldId="321"/>
            <ac:spMk id="22" creationId="{A0961B65-AACF-60DD-6529-E6924E8C8A42}"/>
          </ac:spMkLst>
        </pc:spChg>
        <pc:grpChg chg="mod">
          <ac:chgData name="Hongyu Zhang (张红宇)" userId="976465d3-395d-4b74-b319-038dee2dbc7e" providerId="ADAL" clId="{34DE427A-0BC9-4863-B2B1-90779A64EF8A}" dt="2025-05-16T05:43:10.885" v="1343" actId="1076"/>
          <ac:grpSpMkLst>
            <pc:docMk/>
            <pc:sldMk cId="370033748" sldId="321"/>
            <ac:grpSpMk id="13" creationId="{1D4357A5-E856-7D26-90E6-2D0C3D0598D5}"/>
          </ac:grpSpMkLst>
        </pc:grpChg>
      </pc:sldChg>
      <pc:sldChg chg="delSp modSp mod">
        <pc:chgData name="Hongyu Zhang (张红宇)" userId="976465d3-395d-4b74-b319-038dee2dbc7e" providerId="ADAL" clId="{34DE427A-0BC9-4863-B2B1-90779A64EF8A}" dt="2025-06-05T10:47:53.979" v="2237" actId="20577"/>
        <pc:sldMkLst>
          <pc:docMk/>
          <pc:sldMk cId="1022798001" sldId="324"/>
        </pc:sldMkLst>
        <pc:spChg chg="mod">
          <ac:chgData name="Hongyu Zhang (张红宇)" userId="976465d3-395d-4b74-b319-038dee2dbc7e" providerId="ADAL" clId="{34DE427A-0BC9-4863-B2B1-90779A64EF8A}" dt="2025-05-16T06:10:08.326" v="1467"/>
          <ac:spMkLst>
            <pc:docMk/>
            <pc:sldMk cId="1022798001" sldId="324"/>
            <ac:spMk id="2" creationId="{DF7BD347-79FB-5384-F1C4-736DF42EA057}"/>
          </ac:spMkLst>
        </pc:spChg>
        <pc:spChg chg="mod">
          <ac:chgData name="Hongyu Zhang (张红宇)" userId="976465d3-395d-4b74-b319-038dee2dbc7e" providerId="ADAL" clId="{34DE427A-0BC9-4863-B2B1-90779A64EF8A}" dt="2025-05-20T07:01:25.968" v="2146" actId="1076"/>
          <ac:spMkLst>
            <pc:docMk/>
            <pc:sldMk cId="1022798001" sldId="324"/>
            <ac:spMk id="3" creationId="{3E994A97-725F-098F-D8B6-C5BB6B67B638}"/>
          </ac:spMkLst>
        </pc:spChg>
        <pc:spChg chg="mod">
          <ac:chgData name="Hongyu Zhang (张红宇)" userId="976465d3-395d-4b74-b319-038dee2dbc7e" providerId="ADAL" clId="{34DE427A-0BC9-4863-B2B1-90779A64EF8A}" dt="2025-06-05T10:47:53.979" v="2237" actId="20577"/>
          <ac:spMkLst>
            <pc:docMk/>
            <pc:sldMk cId="1022798001" sldId="324"/>
            <ac:spMk id="5" creationId="{3C6C3E38-C244-7515-3B9A-578295B6ED6E}"/>
          </ac:spMkLst>
        </pc:spChg>
        <pc:spChg chg="mod">
          <ac:chgData name="Hongyu Zhang (张红宇)" userId="976465d3-395d-4b74-b319-038dee2dbc7e" providerId="ADAL" clId="{34DE427A-0BC9-4863-B2B1-90779A64EF8A}" dt="2025-05-20T06:51:06.055" v="2090" actId="20577"/>
          <ac:spMkLst>
            <pc:docMk/>
            <pc:sldMk cId="1022798001" sldId="324"/>
            <ac:spMk id="12" creationId="{C8928AF4-CB2C-FE74-A33A-B68DE1A67AEF}"/>
          </ac:spMkLst>
        </pc:spChg>
        <pc:spChg chg="mod">
          <ac:chgData name="Hongyu Zhang (张红宇)" userId="976465d3-395d-4b74-b319-038dee2dbc7e" providerId="ADAL" clId="{34DE427A-0BC9-4863-B2B1-90779A64EF8A}" dt="2025-05-20T07:01:58.640" v="2151" actId="14100"/>
          <ac:spMkLst>
            <pc:docMk/>
            <pc:sldMk cId="1022798001" sldId="324"/>
            <ac:spMk id="16" creationId="{EF6A8FED-EABC-B06E-84FD-E427FFE2FA6A}"/>
          </ac:spMkLst>
        </pc:spChg>
        <pc:picChg chg="mod">
          <ac:chgData name="Hongyu Zhang (张红宇)" userId="976465d3-395d-4b74-b319-038dee2dbc7e" providerId="ADAL" clId="{34DE427A-0BC9-4863-B2B1-90779A64EF8A}" dt="2025-05-20T07:01:54.040" v="2149" actId="1076"/>
          <ac:picMkLst>
            <pc:docMk/>
            <pc:sldMk cId="1022798001" sldId="324"/>
            <ac:picMk id="9" creationId="{946045E3-D537-317F-5060-8F109497D6A6}"/>
          </ac:picMkLst>
        </pc:picChg>
      </pc:sldChg>
      <pc:sldChg chg="modSp mod">
        <pc:chgData name="Hongyu Zhang (张红宇)" userId="976465d3-395d-4b74-b319-038dee2dbc7e" providerId="ADAL" clId="{34DE427A-0BC9-4863-B2B1-90779A64EF8A}" dt="2025-06-05T10:47:17.578" v="2231" actId="20577"/>
        <pc:sldMkLst>
          <pc:docMk/>
          <pc:sldMk cId="922415539" sldId="325"/>
        </pc:sldMkLst>
        <pc:spChg chg="mod">
          <ac:chgData name="Hongyu Zhang (张红宇)" userId="976465d3-395d-4b74-b319-038dee2dbc7e" providerId="ADAL" clId="{34DE427A-0BC9-4863-B2B1-90779A64EF8A}" dt="2025-05-20T06:48:25.446" v="2011" actId="20577"/>
          <ac:spMkLst>
            <pc:docMk/>
            <pc:sldMk cId="922415539" sldId="325"/>
            <ac:spMk id="4" creationId="{FD8A1F5F-E02A-0C75-EF0B-AB2D4771FE8A}"/>
          </ac:spMkLst>
        </pc:spChg>
        <pc:spChg chg="mod">
          <ac:chgData name="Hongyu Zhang (张红宇)" userId="976465d3-395d-4b74-b319-038dee2dbc7e" providerId="ADAL" clId="{34DE427A-0BC9-4863-B2B1-90779A64EF8A}" dt="2025-06-05T10:47:17.578" v="2231" actId="20577"/>
          <ac:spMkLst>
            <pc:docMk/>
            <pc:sldMk cId="922415539" sldId="325"/>
            <ac:spMk id="7" creationId="{9FF6D9AF-4F17-67F0-EFC2-77A478213D27}"/>
          </ac:spMkLst>
        </pc:spChg>
        <pc:spChg chg="mod">
          <ac:chgData name="Hongyu Zhang (张红宇)" userId="976465d3-395d-4b74-b319-038dee2dbc7e" providerId="ADAL" clId="{34DE427A-0BC9-4863-B2B1-90779A64EF8A}" dt="2025-05-16T06:35:39.338" v="1735" actId="113"/>
          <ac:spMkLst>
            <pc:docMk/>
            <pc:sldMk cId="922415539" sldId="325"/>
            <ac:spMk id="14" creationId="{904B3801-873D-4695-44EA-231CC02DBB79}"/>
          </ac:spMkLst>
        </pc:spChg>
        <pc:spChg chg="mod">
          <ac:chgData name="Hongyu Zhang (张红宇)" userId="976465d3-395d-4b74-b319-038dee2dbc7e" providerId="ADAL" clId="{34DE427A-0BC9-4863-B2B1-90779A64EF8A}" dt="2025-05-16T06:34:31.756" v="1650" actId="1076"/>
          <ac:spMkLst>
            <pc:docMk/>
            <pc:sldMk cId="922415539" sldId="325"/>
            <ac:spMk id="18" creationId="{77BE7312-692D-7759-89E9-25C69C10378B}"/>
          </ac:spMkLst>
        </pc:spChg>
        <pc:picChg chg="mod">
          <ac:chgData name="Hongyu Zhang (张红宇)" userId="976465d3-395d-4b74-b319-038dee2dbc7e" providerId="ADAL" clId="{34DE427A-0BC9-4863-B2B1-90779A64EF8A}" dt="2025-05-16T06:34:31.756" v="1650" actId="1076"/>
          <ac:picMkLst>
            <pc:docMk/>
            <pc:sldMk cId="922415539" sldId="325"/>
            <ac:picMk id="16" creationId="{3DBFAE39-CBCA-42F8-F59B-0EA5686C651C}"/>
          </ac:picMkLst>
        </pc:picChg>
      </pc:sldChg>
      <pc:sldChg chg="modSp mod">
        <pc:chgData name="Hongyu Zhang (张红宇)" userId="976465d3-395d-4b74-b319-038dee2dbc7e" providerId="ADAL" clId="{34DE427A-0BC9-4863-B2B1-90779A64EF8A}" dt="2025-06-05T10:47:45.235" v="2235" actId="20577"/>
        <pc:sldMkLst>
          <pc:docMk/>
          <pc:sldMk cId="3497400733" sldId="332"/>
        </pc:sldMkLst>
        <pc:spChg chg="mod">
          <ac:chgData name="Hongyu Zhang (张红宇)" userId="976465d3-395d-4b74-b319-038dee2dbc7e" providerId="ADAL" clId="{34DE427A-0BC9-4863-B2B1-90779A64EF8A}" dt="2025-05-16T03:45:42.876" v="211" actId="20577"/>
          <ac:spMkLst>
            <pc:docMk/>
            <pc:sldMk cId="3497400733" sldId="332"/>
            <ac:spMk id="2" creationId="{AA07B2DF-78BE-7D4A-EEE6-A10239FC12BF}"/>
          </ac:spMkLst>
        </pc:spChg>
        <pc:spChg chg="mod">
          <ac:chgData name="Hongyu Zhang (张红宇)" userId="976465d3-395d-4b74-b319-038dee2dbc7e" providerId="ADAL" clId="{34DE427A-0BC9-4863-B2B1-90779A64EF8A}" dt="2025-05-16T03:45:27.446" v="205" actId="20577"/>
          <ac:spMkLst>
            <pc:docMk/>
            <pc:sldMk cId="3497400733" sldId="332"/>
            <ac:spMk id="4" creationId="{CB41C296-942B-CF09-7DC0-85D1253A09CB}"/>
          </ac:spMkLst>
        </pc:spChg>
        <pc:spChg chg="mod">
          <ac:chgData name="Hongyu Zhang (张红宇)" userId="976465d3-395d-4b74-b319-038dee2dbc7e" providerId="ADAL" clId="{34DE427A-0BC9-4863-B2B1-90779A64EF8A}" dt="2025-05-19T01:09:31.361" v="1778" actId="1076"/>
          <ac:spMkLst>
            <pc:docMk/>
            <pc:sldMk cId="3497400733" sldId="332"/>
            <ac:spMk id="8" creationId="{1B2C35EE-7D5F-10D9-10D6-88DDE3121F64}"/>
          </ac:spMkLst>
        </pc:spChg>
        <pc:spChg chg="mod">
          <ac:chgData name="Hongyu Zhang (张红宇)" userId="976465d3-395d-4b74-b319-038dee2dbc7e" providerId="ADAL" clId="{34DE427A-0BC9-4863-B2B1-90779A64EF8A}" dt="2025-05-19T01:08:49.931" v="1776" actId="1076"/>
          <ac:spMkLst>
            <pc:docMk/>
            <pc:sldMk cId="3497400733" sldId="332"/>
            <ac:spMk id="10" creationId="{18E45D88-47E1-2461-E3F9-B1FD28C92A5E}"/>
          </ac:spMkLst>
        </pc:spChg>
        <pc:spChg chg="mod">
          <ac:chgData name="Hongyu Zhang (张红宇)" userId="976465d3-395d-4b74-b319-038dee2dbc7e" providerId="ADAL" clId="{34DE427A-0BC9-4863-B2B1-90779A64EF8A}" dt="2025-05-19T00:57:02.794" v="1774" actId="1076"/>
          <ac:spMkLst>
            <pc:docMk/>
            <pc:sldMk cId="3497400733" sldId="332"/>
            <ac:spMk id="13" creationId="{84E35AEB-CFAF-F0C3-FA90-D7639349D9F8}"/>
          </ac:spMkLst>
        </pc:spChg>
        <pc:spChg chg="mod">
          <ac:chgData name="Hongyu Zhang (张红宇)" userId="976465d3-395d-4b74-b319-038dee2dbc7e" providerId="ADAL" clId="{34DE427A-0BC9-4863-B2B1-90779A64EF8A}" dt="2025-05-19T00:57:05.847" v="1775" actId="1076"/>
          <ac:spMkLst>
            <pc:docMk/>
            <pc:sldMk cId="3497400733" sldId="332"/>
            <ac:spMk id="15" creationId="{245F8839-A9AF-82E6-811B-1E8B6232BAFF}"/>
          </ac:spMkLst>
        </pc:spChg>
        <pc:spChg chg="mod">
          <ac:chgData name="Hongyu Zhang (张红宇)" userId="976465d3-395d-4b74-b319-038dee2dbc7e" providerId="ADAL" clId="{34DE427A-0BC9-4863-B2B1-90779A64EF8A}" dt="2025-05-16T06:38:58.784" v="1755" actId="14100"/>
          <ac:spMkLst>
            <pc:docMk/>
            <pc:sldMk cId="3497400733" sldId="332"/>
            <ac:spMk id="16" creationId="{4D662463-6464-769E-F3E2-5A03D0E48C28}"/>
          </ac:spMkLst>
        </pc:spChg>
        <pc:spChg chg="mod">
          <ac:chgData name="Hongyu Zhang (张红宇)" userId="976465d3-395d-4b74-b319-038dee2dbc7e" providerId="ADAL" clId="{34DE427A-0BC9-4863-B2B1-90779A64EF8A}" dt="2025-05-16T06:38:58.784" v="1755" actId="14100"/>
          <ac:spMkLst>
            <pc:docMk/>
            <pc:sldMk cId="3497400733" sldId="332"/>
            <ac:spMk id="17" creationId="{5EE45C2A-B0EA-4A1C-E84E-C0D14619D9BC}"/>
          </ac:spMkLst>
        </pc:spChg>
        <pc:spChg chg="mod">
          <ac:chgData name="Hongyu Zhang (张红宇)" userId="976465d3-395d-4b74-b319-038dee2dbc7e" providerId="ADAL" clId="{34DE427A-0BC9-4863-B2B1-90779A64EF8A}" dt="2025-05-19T01:08:55.435" v="1777" actId="1076"/>
          <ac:spMkLst>
            <pc:docMk/>
            <pc:sldMk cId="3497400733" sldId="332"/>
            <ac:spMk id="18" creationId="{5744D999-F92E-45DF-139F-A96429CE037F}"/>
          </ac:spMkLst>
        </pc:spChg>
        <pc:spChg chg="mod">
          <ac:chgData name="Hongyu Zhang (张红宇)" userId="976465d3-395d-4b74-b319-038dee2dbc7e" providerId="ADAL" clId="{34DE427A-0BC9-4863-B2B1-90779A64EF8A}" dt="2025-05-19T00:57:00.180" v="1773" actId="1076"/>
          <ac:spMkLst>
            <pc:docMk/>
            <pc:sldMk cId="3497400733" sldId="332"/>
            <ac:spMk id="20" creationId="{6A1C407E-F021-9257-6590-EDA504FEA4BA}"/>
          </ac:spMkLst>
        </pc:spChg>
        <pc:spChg chg="mod">
          <ac:chgData name="Hongyu Zhang (张红宇)" userId="976465d3-395d-4b74-b319-038dee2dbc7e" providerId="ADAL" clId="{34DE427A-0BC9-4863-B2B1-90779A64EF8A}" dt="2025-06-05T10:47:45.235" v="2235" actId="20577"/>
          <ac:spMkLst>
            <pc:docMk/>
            <pc:sldMk cId="3497400733" sldId="332"/>
            <ac:spMk id="22" creationId="{8D81C19C-0DE2-AAEC-0C7A-75F1A197536F}"/>
          </ac:spMkLst>
        </pc:spChg>
        <pc:picChg chg="mod">
          <ac:chgData name="Hongyu Zhang (张红宇)" userId="976465d3-395d-4b74-b319-038dee2dbc7e" providerId="ADAL" clId="{34DE427A-0BC9-4863-B2B1-90779A64EF8A}" dt="2025-05-16T06:25:05.930" v="1603" actId="14100"/>
          <ac:picMkLst>
            <pc:docMk/>
            <pc:sldMk cId="3497400733" sldId="332"/>
            <ac:picMk id="14" creationId="{F8C5B58F-0653-8DB4-6076-0DF88BDE6A4A}"/>
          </ac:picMkLst>
        </pc:picChg>
      </pc:sldChg>
      <pc:sldChg chg="modSp mod">
        <pc:chgData name="Hongyu Zhang (张红宇)" userId="976465d3-395d-4b74-b319-038dee2dbc7e" providerId="ADAL" clId="{34DE427A-0BC9-4863-B2B1-90779A64EF8A}" dt="2025-06-05T10:48:00.979" v="2246" actId="1035"/>
        <pc:sldMkLst>
          <pc:docMk/>
          <pc:sldMk cId="4083551082" sldId="334"/>
        </pc:sldMkLst>
        <pc:spChg chg="mod">
          <ac:chgData name="Hongyu Zhang (张红宇)" userId="976465d3-395d-4b74-b319-038dee2dbc7e" providerId="ADAL" clId="{34DE427A-0BC9-4863-B2B1-90779A64EF8A}" dt="2025-06-05T10:48:00.979" v="2246" actId="1035"/>
          <ac:spMkLst>
            <pc:docMk/>
            <pc:sldMk cId="4083551082" sldId="334"/>
            <ac:spMk id="4" creationId="{2F984313-CC2E-2731-5DCE-F534821AB02F}"/>
          </ac:spMkLst>
        </pc:spChg>
        <pc:spChg chg="mod">
          <ac:chgData name="Hongyu Zhang (张红宇)" userId="976465d3-395d-4b74-b319-038dee2dbc7e" providerId="ADAL" clId="{34DE427A-0BC9-4863-B2B1-90779A64EF8A}" dt="2025-05-16T06:13:30.325" v="1595" actId="113"/>
          <ac:spMkLst>
            <pc:docMk/>
            <pc:sldMk cId="4083551082" sldId="334"/>
            <ac:spMk id="10" creationId="{CC1DE4EE-0C69-1688-2E8D-B89DA7F6839A}"/>
          </ac:spMkLst>
        </pc:spChg>
      </pc:sldChg>
      <pc:sldChg chg="addSp delSp modSp mod">
        <pc:chgData name="Hongyu Zhang (张红宇)" userId="976465d3-395d-4b74-b319-038dee2dbc7e" providerId="ADAL" clId="{34DE427A-0BC9-4863-B2B1-90779A64EF8A}" dt="2025-06-05T10:47:39.596" v="2234" actId="20577"/>
        <pc:sldMkLst>
          <pc:docMk/>
          <pc:sldMk cId="1731766432" sldId="337"/>
        </pc:sldMkLst>
        <pc:spChg chg="mod">
          <ac:chgData name="Hongyu Zhang (张红宇)" userId="976465d3-395d-4b74-b319-038dee2dbc7e" providerId="ADAL" clId="{34DE427A-0BC9-4863-B2B1-90779A64EF8A}" dt="2025-05-20T06:40:58.765" v="1819" actId="20577"/>
          <ac:spMkLst>
            <pc:docMk/>
            <pc:sldMk cId="1731766432" sldId="337"/>
            <ac:spMk id="2" creationId="{D6C055B4-FBB9-D64D-4315-CFACF3879100}"/>
          </ac:spMkLst>
        </pc:spChg>
        <pc:spChg chg="add del mod">
          <ac:chgData name="Hongyu Zhang (张红宇)" userId="976465d3-395d-4b74-b319-038dee2dbc7e" providerId="ADAL" clId="{34DE427A-0BC9-4863-B2B1-90779A64EF8A}" dt="2025-06-05T10:47:39.596" v="2234" actId="20577"/>
          <ac:spMkLst>
            <pc:docMk/>
            <pc:sldMk cId="1731766432" sldId="337"/>
            <ac:spMk id="3" creationId="{CC5B0B55-CCA6-C074-46E2-8D12B2C9B779}"/>
          </ac:spMkLst>
        </pc:spChg>
        <pc:spChg chg="mod">
          <ac:chgData name="Hongyu Zhang (张红宇)" userId="976465d3-395d-4b74-b319-038dee2dbc7e" providerId="ADAL" clId="{34DE427A-0BC9-4863-B2B1-90779A64EF8A}" dt="2025-05-16T06:33:07.119" v="1648" actId="1035"/>
          <ac:spMkLst>
            <pc:docMk/>
            <pc:sldMk cId="1731766432" sldId="337"/>
            <ac:spMk id="4" creationId="{385FE423-50F7-88D3-C947-A9A470EDAE51}"/>
          </ac:spMkLst>
        </pc:spChg>
        <pc:spChg chg="add ord">
          <ac:chgData name="Hongyu Zhang (张红宇)" userId="976465d3-395d-4b74-b319-038dee2dbc7e" providerId="ADAL" clId="{34DE427A-0BC9-4863-B2B1-90779A64EF8A}" dt="2025-05-20T06:46:55.253" v="2002" actId="167"/>
          <ac:spMkLst>
            <pc:docMk/>
            <pc:sldMk cId="1731766432" sldId="337"/>
            <ac:spMk id="5" creationId="{67A2D82D-0940-3F50-144C-04B7969D4CB5}"/>
          </ac:spMkLst>
        </pc:spChg>
        <pc:spChg chg="add del mod">
          <ac:chgData name="Hongyu Zhang (张红宇)" userId="976465d3-395d-4b74-b319-038dee2dbc7e" providerId="ADAL" clId="{34DE427A-0BC9-4863-B2B1-90779A64EF8A}" dt="2025-05-16T06:33:07.119" v="1648" actId="1035"/>
          <ac:spMkLst>
            <pc:docMk/>
            <pc:sldMk cId="1731766432" sldId="337"/>
            <ac:spMk id="6" creationId="{8D32183D-AD17-ECA1-28C4-4C50323EB73A}"/>
          </ac:spMkLst>
        </pc:spChg>
        <pc:spChg chg="add mod">
          <ac:chgData name="Hongyu Zhang (张红宇)" userId="976465d3-395d-4b74-b319-038dee2dbc7e" providerId="ADAL" clId="{34DE427A-0BC9-4863-B2B1-90779A64EF8A}" dt="2025-05-16T06:33:07.119" v="1648" actId="1035"/>
          <ac:spMkLst>
            <pc:docMk/>
            <pc:sldMk cId="1731766432" sldId="337"/>
            <ac:spMk id="7" creationId="{0ECF49D8-FF52-22F8-E4B4-6C48F6F1C5C3}"/>
          </ac:spMkLst>
        </pc:spChg>
        <pc:spChg chg="add mod">
          <ac:chgData name="Hongyu Zhang (张红宇)" userId="976465d3-395d-4b74-b319-038dee2dbc7e" providerId="ADAL" clId="{34DE427A-0BC9-4863-B2B1-90779A64EF8A}" dt="2025-05-16T06:33:07.119" v="1648" actId="1035"/>
          <ac:spMkLst>
            <pc:docMk/>
            <pc:sldMk cId="1731766432" sldId="337"/>
            <ac:spMk id="9" creationId="{27839226-CBDE-1DBF-16E5-1D13A6E9542E}"/>
          </ac:spMkLst>
        </pc:spChg>
        <pc:spChg chg="add mod">
          <ac:chgData name="Hongyu Zhang (张红宇)" userId="976465d3-395d-4b74-b319-038dee2dbc7e" providerId="ADAL" clId="{34DE427A-0BC9-4863-B2B1-90779A64EF8A}" dt="2025-06-05T07:12:30.607" v="2152" actId="1076"/>
          <ac:spMkLst>
            <pc:docMk/>
            <pc:sldMk cId="1731766432" sldId="337"/>
            <ac:spMk id="11" creationId="{8282EB6C-42B2-6632-A207-82FB0FBDC237}"/>
          </ac:spMkLst>
        </pc:spChg>
        <pc:spChg chg="add del mod">
          <ac:chgData name="Hongyu Zhang (张红宇)" userId="976465d3-395d-4b74-b319-038dee2dbc7e" providerId="ADAL" clId="{34DE427A-0BC9-4863-B2B1-90779A64EF8A}" dt="2025-05-16T06:33:07.119" v="1648" actId="1035"/>
          <ac:spMkLst>
            <pc:docMk/>
            <pc:sldMk cId="1731766432" sldId="337"/>
            <ac:spMk id="12" creationId="{866FFA9E-9242-67A0-45A6-AC3FB58B0ED3}"/>
          </ac:spMkLst>
        </pc:spChg>
        <pc:spChg chg="add mod">
          <ac:chgData name="Hongyu Zhang (张红宇)" userId="976465d3-395d-4b74-b319-038dee2dbc7e" providerId="ADAL" clId="{34DE427A-0BC9-4863-B2B1-90779A64EF8A}" dt="2025-05-16T06:33:07.119" v="1648" actId="1035"/>
          <ac:spMkLst>
            <pc:docMk/>
            <pc:sldMk cId="1731766432" sldId="337"/>
            <ac:spMk id="30" creationId="{AE46FEC4-F309-525E-50C1-449E71BD5480}"/>
          </ac:spMkLst>
        </pc:spChg>
        <pc:picChg chg="add del mod">
          <ac:chgData name="Hongyu Zhang (张红宇)" userId="976465d3-395d-4b74-b319-038dee2dbc7e" providerId="ADAL" clId="{34DE427A-0BC9-4863-B2B1-90779A64EF8A}" dt="2025-06-05T07:12:46.793" v="2156" actId="478"/>
          <ac:picMkLst>
            <pc:docMk/>
            <pc:sldMk cId="1731766432" sldId="337"/>
            <ac:picMk id="10" creationId="{A35AC854-9989-9C8C-BDA9-5A4269C09B77}"/>
          </ac:picMkLst>
        </pc:picChg>
        <pc:picChg chg="add mod">
          <ac:chgData name="Hongyu Zhang (张红宇)" userId="976465d3-395d-4b74-b319-038dee2dbc7e" providerId="ADAL" clId="{34DE427A-0BC9-4863-B2B1-90779A64EF8A}" dt="2025-06-05T07:12:55.940" v="2159" actId="14100"/>
          <ac:picMkLst>
            <pc:docMk/>
            <pc:sldMk cId="1731766432" sldId="337"/>
            <ac:picMk id="14" creationId="{342051B0-1E15-D726-E51E-CDE157AC4A9E}"/>
          </ac:picMkLst>
        </pc:picChg>
        <pc:picChg chg="add mod">
          <ac:chgData name="Hongyu Zhang (张红宇)" userId="976465d3-395d-4b74-b319-038dee2dbc7e" providerId="ADAL" clId="{34DE427A-0BC9-4863-B2B1-90779A64EF8A}" dt="2025-06-05T07:12:32.240" v="2153" actId="1076"/>
          <ac:picMkLst>
            <pc:docMk/>
            <pc:sldMk cId="1731766432" sldId="337"/>
            <ac:picMk id="15" creationId="{53A70261-33BB-B160-082C-068E872AD88D}"/>
          </ac:picMkLst>
        </pc:picChg>
        <pc:picChg chg="add mod">
          <ac:chgData name="Hongyu Zhang (张红宇)" userId="976465d3-395d-4b74-b319-038dee2dbc7e" providerId="ADAL" clId="{34DE427A-0BC9-4863-B2B1-90779A64EF8A}" dt="2025-05-16T06:33:07.119" v="1648" actId="1035"/>
          <ac:picMkLst>
            <pc:docMk/>
            <pc:sldMk cId="1731766432" sldId="337"/>
            <ac:picMk id="1026" creationId="{A9808136-D5F2-81ED-ED48-07757D4A08D9}"/>
          </ac:picMkLst>
        </pc:picChg>
        <pc:picChg chg="add mod">
          <ac:chgData name="Hongyu Zhang (张红宇)" userId="976465d3-395d-4b74-b319-038dee2dbc7e" providerId="ADAL" clId="{34DE427A-0BC9-4863-B2B1-90779A64EF8A}" dt="2025-05-16T06:33:07.119" v="1648" actId="1035"/>
          <ac:picMkLst>
            <pc:docMk/>
            <pc:sldMk cId="1731766432" sldId="337"/>
            <ac:picMk id="2050" creationId="{7DF2F014-9E8A-AA21-2EDE-0C2989268180}"/>
          </ac:picMkLst>
        </pc:picChg>
      </pc:sldChg>
      <pc:sldChg chg="addSp delSp modSp new mod ord">
        <pc:chgData name="Hongyu Zhang (张红宇)" userId="976465d3-395d-4b74-b319-038dee2dbc7e" providerId="ADAL" clId="{34DE427A-0BC9-4863-B2B1-90779A64EF8A}" dt="2025-06-05T10:47:27.029" v="2233" actId="20577"/>
        <pc:sldMkLst>
          <pc:docMk/>
          <pc:sldMk cId="873413506" sldId="338"/>
        </pc:sldMkLst>
        <pc:spChg chg="add mod">
          <ac:chgData name="Hongyu Zhang (张红宇)" userId="976465d3-395d-4b74-b319-038dee2dbc7e" providerId="ADAL" clId="{34DE427A-0BC9-4863-B2B1-90779A64EF8A}" dt="2025-05-20T06:41:35.412" v="1847" actId="113"/>
          <ac:spMkLst>
            <pc:docMk/>
            <pc:sldMk cId="873413506" sldId="338"/>
            <ac:spMk id="2" creationId="{79E5DFDC-CBD3-BCDA-7E46-2F43998D8022}"/>
          </ac:spMkLst>
        </pc:spChg>
        <pc:spChg chg="add mod">
          <ac:chgData name="Hongyu Zhang (张红宇)" userId="976465d3-395d-4b74-b319-038dee2dbc7e" providerId="ADAL" clId="{34DE427A-0BC9-4863-B2B1-90779A64EF8A}" dt="2025-05-20T06:45:01.968" v="1995" actId="20577"/>
          <ac:spMkLst>
            <pc:docMk/>
            <pc:sldMk cId="873413506" sldId="338"/>
            <ac:spMk id="3" creationId="{17ED6882-3839-FC0C-A908-E497B1761CEE}"/>
          </ac:spMkLst>
        </pc:spChg>
        <pc:spChg chg="add mod">
          <ac:chgData name="Hongyu Zhang (张红宇)" userId="976465d3-395d-4b74-b319-038dee2dbc7e" providerId="ADAL" clId="{34DE427A-0BC9-4863-B2B1-90779A64EF8A}" dt="2025-06-05T10:47:27.029" v="2233" actId="20577"/>
          <ac:spMkLst>
            <pc:docMk/>
            <pc:sldMk cId="873413506" sldId="338"/>
            <ac:spMk id="4" creationId="{6D922169-830B-ADC1-2CE9-C79C4C6B2EB8}"/>
          </ac:spMkLst>
        </pc:spChg>
        <pc:picChg chg="add mod">
          <ac:chgData name="Hongyu Zhang (张红宇)" userId="976465d3-395d-4b74-b319-038dee2dbc7e" providerId="ADAL" clId="{34DE427A-0BC9-4863-B2B1-90779A64EF8A}" dt="2025-05-20T06:44:45.968" v="1989" actId="14100"/>
          <ac:picMkLst>
            <pc:docMk/>
            <pc:sldMk cId="873413506" sldId="338"/>
            <ac:picMk id="9" creationId="{CAD80BE4-8EFF-B957-00D2-86D2044E9405}"/>
          </ac:picMkLst>
        </pc:picChg>
        <pc:picChg chg="add mod">
          <ac:chgData name="Hongyu Zhang (张红宇)" userId="976465d3-395d-4b74-b319-038dee2dbc7e" providerId="ADAL" clId="{34DE427A-0BC9-4863-B2B1-90779A64EF8A}" dt="2025-05-20T06:44:39.749" v="1988" actId="14100"/>
          <ac:picMkLst>
            <pc:docMk/>
            <pc:sldMk cId="873413506" sldId="338"/>
            <ac:picMk id="11" creationId="{54C97148-AB68-6D1A-D130-DD3BA1B2D333}"/>
          </ac:picMkLst>
        </pc:picChg>
      </pc:sldChg>
      <pc:sldChg chg="del">
        <pc:chgData name="Hongyu Zhang (张红宇)" userId="976465d3-395d-4b74-b319-038dee2dbc7e" providerId="ADAL" clId="{34DE427A-0BC9-4863-B2B1-90779A64EF8A}" dt="2025-05-16T06:09:54.025" v="1463" actId="2696"/>
        <pc:sldMkLst>
          <pc:docMk/>
          <pc:sldMk cId="2064260022" sldId="338"/>
        </pc:sldMkLst>
      </pc:sldChg>
      <pc:sldChg chg="del">
        <pc:chgData name="Hongyu Zhang (张红宇)" userId="976465d3-395d-4b74-b319-038dee2dbc7e" providerId="ADAL" clId="{34DE427A-0BC9-4863-B2B1-90779A64EF8A}" dt="2025-05-16T06:09:56.736" v="1464" actId="2696"/>
        <pc:sldMkLst>
          <pc:docMk/>
          <pc:sldMk cId="2729143152" sldId="339"/>
        </pc:sldMkLst>
      </pc:sldChg>
      <pc:sldMasterChg chg="modSp mod">
        <pc:chgData name="Hongyu Zhang (张红宇)" userId="976465d3-395d-4b74-b319-038dee2dbc7e" providerId="ADAL" clId="{34DE427A-0BC9-4863-B2B1-90779A64EF8A}" dt="2025-06-05T10:45:33.603" v="2217" actId="20577"/>
        <pc:sldMasterMkLst>
          <pc:docMk/>
          <pc:sldMasterMk cId="0" sldId="2147483648"/>
        </pc:sldMasterMkLst>
        <pc:spChg chg="mod">
          <ac:chgData name="Hongyu Zhang (张红宇)" userId="976465d3-395d-4b74-b319-038dee2dbc7e" providerId="ADAL" clId="{34DE427A-0BC9-4863-B2B1-90779A64EF8A}" dt="2025-06-05T10:44:44.623" v="2216" actId="20577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Hongyu Zhang (张红宇)" userId="976465d3-395d-4b74-b319-038dee2dbc7e" providerId="ADAL" clId="{34DE427A-0BC9-4863-B2B1-90779A64EF8A}" dt="2025-06-05T10:45:33.603" v="2217" actId="20577"/>
          <ac:spMkLst>
            <pc:docMk/>
            <pc:sldMasterMk cId="0" sldId="2147483648"/>
            <ac:spMk id="21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999" y="0"/>
            <a:ext cx="4276726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40E48-A5E0-5041-9B48-F1CC1125BC09}" type="datetimeFigureOut">
              <a:rPr kumimoji="1" lang="ja-JP" altLang="en-US" smtClean="0"/>
              <a:pPr/>
              <a:t>2025/6/5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12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999" y="6397625"/>
            <a:ext cx="4276726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573A-01BF-2B44-8976-5E6A2AEC184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004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5401" cy="338035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200" y="1"/>
            <a:ext cx="4275401" cy="338035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5C5FCEE9-5451-724E-8226-661F248CEFD0}" type="datetimeFigureOut">
              <a:rPr kumimoji="1" lang="ja-JP" altLang="en-US" smtClean="0"/>
              <a:pPr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704"/>
            <a:ext cx="7893050" cy="2652869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200" y="6397731"/>
            <a:ext cx="4275401" cy="338034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024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F3448-3337-A740-B29C-9F6778ED4FC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12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F3448-3337-A740-B29C-9F6778ED4FC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1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4" y="-5825"/>
            <a:ext cx="12224000" cy="6876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0" y="2448000"/>
            <a:ext cx="8280000" cy="1260000"/>
          </a:xfrm>
          <a:prstGeom prst="rect">
            <a:avLst/>
          </a:prstGeom>
        </p:spPr>
        <p:txBody>
          <a:bodyPr wrap="square" lIns="468000" tIns="0" rIns="0" bIns="0" anchor="t">
            <a:noAutofit/>
          </a:bodyPr>
          <a:lstStyle>
            <a:lvl1pPr>
              <a:lnSpc>
                <a:spcPct val="110000"/>
              </a:lnSpc>
              <a:defRPr sz="3400"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タイトル記入 </a:t>
            </a:r>
            <a:r>
              <a:rPr lang="en-US" altLang="ja-JP"/>
              <a:t>2</a:t>
            </a:r>
            <a:r>
              <a:rPr lang="ja-JP" altLang="en-US"/>
              <a:t>行迄 </a:t>
            </a:r>
            <a:r>
              <a:rPr lang="en-US" altLang="ja-JP"/>
              <a:t>34pt</a:t>
            </a:r>
            <a:r>
              <a:rPr lang="ja-JP" altLang="en-US"/>
              <a:t>推奨　 　　　　　発表者情報より大きく記載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-1" y="4536000"/>
            <a:ext cx="6102351" cy="369332"/>
          </a:xfrm>
          <a:prstGeom prst="rect">
            <a:avLst/>
          </a:prstGeom>
        </p:spPr>
        <p:txBody>
          <a:bodyPr wrap="square" lIns="468000" tIns="0" rIns="0" bIns="0"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400"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クリックして 氏名 を記入 </a:t>
            </a:r>
            <a:r>
              <a:rPr lang="en-US" altLang="ja-JP"/>
              <a:t>24pt </a:t>
            </a:r>
            <a:r>
              <a:rPr lang="ja-JP" altLang="en-US"/>
              <a:t>推奨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5040000"/>
            <a:ext cx="6102351" cy="1215717"/>
          </a:xfrm>
          <a:prstGeom prst="rect">
            <a:avLst/>
          </a:prstGeom>
        </p:spPr>
        <p:txBody>
          <a:bodyPr lIns="486000" tIns="0" rIns="0" bIns="0"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1600" baseline="0">
                <a:latin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kumimoji="1" lang="ja-JP" altLang="en-US"/>
              <a:t>クリックして 部署名 を記入 </a:t>
            </a:r>
            <a:r>
              <a:rPr kumimoji="1" lang="en-US" altLang="ja-JP"/>
              <a:t>16pt</a:t>
            </a:r>
            <a:r>
              <a:rPr kumimoji="1" lang="ja-JP" altLang="en-US"/>
              <a:t>推奨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509" y="454041"/>
            <a:ext cx="2266290" cy="8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4" y="-4240"/>
            <a:ext cx="12224000" cy="68728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0" y="2448000"/>
            <a:ext cx="8280000" cy="1260000"/>
          </a:xfrm>
          <a:prstGeom prst="rect">
            <a:avLst/>
          </a:prstGeom>
        </p:spPr>
        <p:txBody>
          <a:bodyPr wrap="square" lIns="468000" tIns="0" rIns="0" bIns="0" anchor="t">
            <a:noAutofit/>
          </a:bodyPr>
          <a:lstStyle>
            <a:lvl1pPr>
              <a:lnSpc>
                <a:spcPct val="110000"/>
              </a:lnSpc>
              <a:defRPr sz="3400"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タイトル記入 </a:t>
            </a:r>
            <a:r>
              <a:rPr lang="en-US" altLang="ja-JP"/>
              <a:t>2</a:t>
            </a:r>
            <a:r>
              <a:rPr lang="ja-JP" altLang="en-US"/>
              <a:t>行迄 </a:t>
            </a:r>
            <a:r>
              <a:rPr lang="en-US" altLang="ja-JP"/>
              <a:t>34pt</a:t>
            </a:r>
            <a:r>
              <a:rPr lang="ja-JP" altLang="en-US"/>
              <a:t>推奨　 　　　　　発表者情報より大きく記載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-1" y="4536000"/>
            <a:ext cx="6102351" cy="369332"/>
          </a:xfrm>
          <a:prstGeom prst="rect">
            <a:avLst/>
          </a:prstGeom>
        </p:spPr>
        <p:txBody>
          <a:bodyPr wrap="square" lIns="468000" tIns="0" rIns="0" bIns="0"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2400" baseline="0"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クリックして 氏名 を記入 </a:t>
            </a:r>
            <a:r>
              <a:rPr lang="en-US" altLang="ja-JP"/>
              <a:t>24pt </a:t>
            </a:r>
            <a:r>
              <a:rPr lang="ja-JP" altLang="en-US"/>
              <a:t>推奨</a:t>
            </a: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5040000"/>
            <a:ext cx="6102351" cy="1215717"/>
          </a:xfrm>
          <a:prstGeom prst="rect">
            <a:avLst/>
          </a:prstGeom>
        </p:spPr>
        <p:txBody>
          <a:bodyPr lIns="486000" tIns="0" rIns="0" bIns="0" anchor="t" anchorCtr="0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1600" baseline="0">
                <a:latin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kumimoji="1" lang="ja-JP" altLang="en-US"/>
              <a:t>クリックして 部署名 を記入 </a:t>
            </a:r>
            <a:r>
              <a:rPr kumimoji="1" lang="en-US" altLang="ja-JP"/>
              <a:t>16pt</a:t>
            </a:r>
            <a:r>
              <a:rPr kumimoji="1" lang="ja-JP" altLang="en-US"/>
              <a:t>推奨</a:t>
            </a: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509" y="454041"/>
            <a:ext cx="226629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2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アジェン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 hasCustomPrompt="1"/>
          </p:nvPr>
        </p:nvSpPr>
        <p:spPr/>
        <p:txBody>
          <a:bodyPr wrap="square" rIns="144000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 </a:t>
            </a:r>
            <a:r>
              <a:rPr kumimoji="1" lang="en-US" altLang="ja-JP"/>
              <a:t>25pt</a:t>
            </a:r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828000"/>
            <a:ext cx="12203112" cy="5038348"/>
          </a:xfrm>
          <a:prstGeom prst="rect">
            <a:avLst/>
          </a:prstGeom>
        </p:spPr>
        <p:txBody>
          <a:bodyPr lIns="144000" tIns="396000" rIns="648000"/>
          <a:lstStyle>
            <a:lvl1pPr marL="720000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 sz="3400" baseline="0">
                <a:latin typeface="Meiryo UI" panose="020B0604030504040204" pitchFamily="50" charset="-128"/>
              </a:defRPr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ja-JP" altLang="en-US"/>
              <a:t>クリックしてアジェンダを記入 </a:t>
            </a:r>
            <a:r>
              <a:rPr kumimoji="1" lang="en-US" altLang="ja-JP"/>
              <a:t>34pt</a:t>
            </a:r>
            <a:r>
              <a:rPr kumimoji="1" lang="ja-JP" altLang="en-US"/>
              <a:t>推奨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554CA-2BEA-3E4B-997B-FC51848F792A}" type="slidenum">
              <a:rPr lang="ja-JP" altLang="en-US" smtClean="0">
                <a:latin typeface="Meiryo UI" panose="020B0604030504040204" pitchFamily="50" charset="-128"/>
              </a:rPr>
              <a:pPr/>
              <a:t>‹#›</a:t>
            </a:fld>
            <a:r>
              <a:rPr lang="en-US" altLang="ja-JP">
                <a:latin typeface="Meiryo UI" panose="020B0604030504040204" pitchFamily="50" charset="-128"/>
              </a:rPr>
              <a:t> </a:t>
            </a:r>
            <a:endParaRPr lang="ja-JP" altLang="en-US">
              <a:latin typeface="Meiryo UI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42444" y="-23825"/>
            <a:ext cx="12288000" cy="6912000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 hasCustomPrompt="1"/>
          </p:nvPr>
        </p:nvSpPr>
        <p:spPr>
          <a:xfrm>
            <a:off x="0" y="1158885"/>
            <a:ext cx="12203113" cy="1255728"/>
          </a:xfrm>
        </p:spPr>
        <p:txBody>
          <a:bodyPr wrap="square" lIns="360000" rIns="648000" anchor="t">
            <a:noAutofit/>
          </a:bodyPr>
          <a:lstStyle>
            <a:lvl1pPr marL="0" indent="0" algn="l">
              <a:lnSpc>
                <a:spcPct val="120000"/>
              </a:lnSpc>
              <a:buSzPct val="120000"/>
              <a:buFont typeface="+mj-lt"/>
              <a:buNone/>
              <a:defRPr sz="3400" b="0" baseline="0">
                <a:solidFill>
                  <a:schemeClr val="bg1"/>
                </a:solidFill>
                <a:latin typeface="Meiryo UI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　</a:t>
            </a:r>
            <a:r>
              <a:rPr kumimoji="1" lang="en-US" altLang="ja-JP"/>
              <a:t>34pt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222" y="1"/>
            <a:ext cx="12245556" cy="1187121"/>
          </a:xfrm>
          <a:prstGeom prst="rect">
            <a:avLst/>
          </a:prstGeom>
        </p:spPr>
        <p:txBody>
          <a:bodyPr wrap="square" lIns="288000" rIns="360000">
            <a:noAutofit/>
          </a:bodyPr>
          <a:lstStyle>
            <a:lvl1pPr>
              <a:defRPr sz="71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charset="0"/>
              </a:defRPr>
            </a:lvl1pPr>
          </a:lstStyle>
          <a:p>
            <a:pPr lvl="0"/>
            <a:r>
              <a:rPr kumimoji="1" lang="en-US" altLang="ja-JP"/>
              <a:t>0.</a:t>
            </a:r>
            <a:r>
              <a:rPr kumimoji="1" lang="ja-JP" altLang="en-US"/>
              <a:t>扉</a:t>
            </a:r>
            <a:r>
              <a:rPr kumimoji="1" lang="en-US" altLang="ja-JP"/>
              <a:t>No.</a:t>
            </a:r>
            <a:r>
              <a:rPr kumimoji="1" lang="ja-JP" altLang="en-US"/>
              <a:t>記載</a:t>
            </a:r>
            <a:r>
              <a:rPr kumimoji="1" lang="en-US" altLang="ja-JP"/>
              <a:t>71pt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22776" y="6254938"/>
            <a:ext cx="1131196" cy="429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wrap="square" rIns="1440000"/>
          <a:lstStyle/>
          <a:p>
            <a:r>
              <a:rPr kumimoji="1" lang="ja-JP" altLang="en-US"/>
              <a:t>マスター タイトルの書式設定 </a:t>
            </a:r>
            <a:r>
              <a:rPr kumimoji="1" lang="en-US" altLang="ja-JP"/>
              <a:t>25pt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54CA-2BEA-3E4B-997B-FC51848F792A}" type="slidenum">
              <a:rPr lang="ja-JP" altLang="en-US" smtClean="0">
                <a:latin typeface="Meiryo UI" panose="020B0604030504040204" pitchFamily="50" charset="-128"/>
              </a:rPr>
              <a:pPr/>
              <a:t>‹#›</a:t>
            </a:fld>
            <a:r>
              <a:rPr lang="en-US" altLang="ja-JP">
                <a:latin typeface="Meiryo UI" panose="020B0604030504040204" pitchFamily="50" charset="-128"/>
              </a:rPr>
              <a:t> </a:t>
            </a:r>
            <a:endParaRPr lang="ja-JP" altLang="en-US">
              <a:latin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1" y="828000"/>
            <a:ext cx="12203112" cy="5220000"/>
          </a:xfrm>
          <a:prstGeom prst="rect">
            <a:avLst/>
          </a:prstGeom>
        </p:spPr>
        <p:txBody>
          <a:bodyPr lIns="720000" tIns="36000" rIns="648000" bIns="3600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000" baseline="0">
                <a:latin typeface="Meiryo UI" panose="020B0604030504040204" pitchFamily="50" charset="-128"/>
              </a:defRPr>
            </a:lvl1pPr>
            <a:lvl2pPr>
              <a:spcAft>
                <a:spcPts val="600"/>
              </a:spcAft>
              <a:defRPr sz="1800" baseline="0">
                <a:latin typeface="Meiryo UI" panose="020B0604030504040204" pitchFamily="50" charset="-128"/>
              </a:defRPr>
            </a:lvl2pPr>
            <a:lvl3pPr>
              <a:spcAft>
                <a:spcPts val="600"/>
              </a:spcAft>
              <a:defRPr sz="1600" baseline="0">
                <a:latin typeface="Meiryo UI" panose="020B0604030504040204" pitchFamily="50" charset="-128"/>
              </a:defRPr>
            </a:lvl3pPr>
            <a:lvl4pPr>
              <a:spcAft>
                <a:spcPts val="600"/>
              </a:spcAft>
              <a:defRPr sz="1400" baseline="0">
                <a:latin typeface="Meiryo UI" panose="020B0604030504040204" pitchFamily="50" charset="-128"/>
              </a:defRPr>
            </a:lvl4pPr>
            <a:lvl5pPr>
              <a:spcAft>
                <a:spcPts val="600"/>
              </a:spcAft>
              <a:defRPr sz="800" baseline="0">
                <a:latin typeface="Meiryo UI" panose="020B0604030504040204" pitchFamily="50" charset="-128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本文タイトル</a:t>
            </a:r>
            <a:r>
              <a:rPr kumimoji="1" lang="en-US" altLang="ja-JP"/>
              <a:t>20pt </a:t>
            </a:r>
            <a:r>
              <a:rPr kumimoji="1" lang="ja-JP" altLang="en-US"/>
              <a:t>本文最小</a:t>
            </a:r>
            <a:r>
              <a:rPr kumimoji="1" lang="en-US" altLang="ja-JP"/>
              <a:t>16pt</a:t>
            </a:r>
            <a:r>
              <a:rPr kumimoji="1" lang="ja-JP" altLang="en-US"/>
              <a:t>迄</a:t>
            </a:r>
          </a:p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+サマリ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wrap="square" rIns="1440000"/>
          <a:lstStyle/>
          <a:p>
            <a:r>
              <a:rPr kumimoji="1" lang="ja-JP" altLang="en-US"/>
              <a:t>マスター タイトルの書式設定 </a:t>
            </a:r>
            <a:r>
              <a:rPr kumimoji="1" lang="en-US" altLang="ja-JP"/>
              <a:t>25pt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554CA-2BEA-3E4B-997B-FC51848F792A}" type="slidenum">
              <a:rPr lang="ja-JP" altLang="en-US" smtClean="0">
                <a:latin typeface="Meiryo UI" panose="020B0604030504040204" pitchFamily="50" charset="-128"/>
              </a:rPr>
              <a:pPr/>
              <a:t>‹#›</a:t>
            </a:fld>
            <a:r>
              <a:rPr lang="en-US" altLang="ja-JP">
                <a:latin typeface="Meiryo UI" panose="020B0604030504040204" pitchFamily="50" charset="-128"/>
              </a:rPr>
              <a:t> </a:t>
            </a:r>
            <a:endParaRPr lang="ja-JP" altLang="en-US">
              <a:latin typeface="Meiryo UI" panose="020B0604030504040204" pitchFamily="50" charset="-128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 hasCustomPrompt="1"/>
          </p:nvPr>
        </p:nvSpPr>
        <p:spPr>
          <a:xfrm>
            <a:off x="1" y="828000"/>
            <a:ext cx="12203112" cy="5220000"/>
          </a:xfrm>
          <a:prstGeom prst="rect">
            <a:avLst/>
          </a:prstGeom>
        </p:spPr>
        <p:txBody>
          <a:bodyPr lIns="720000" tIns="36000" rIns="648000" bIns="3600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000" baseline="0">
                <a:latin typeface="Meiryo UI" panose="020B0604030504040204" pitchFamily="50" charset="-128"/>
              </a:defRPr>
            </a:lvl1pPr>
            <a:lvl2pPr>
              <a:spcAft>
                <a:spcPts val="600"/>
              </a:spcAft>
              <a:defRPr sz="1800" baseline="0">
                <a:latin typeface="Meiryo UI" panose="020B0604030504040204" pitchFamily="50" charset="-128"/>
              </a:defRPr>
            </a:lvl2pPr>
            <a:lvl3pPr>
              <a:spcAft>
                <a:spcPts val="600"/>
              </a:spcAft>
              <a:defRPr sz="1600" baseline="0">
                <a:latin typeface="Meiryo UI" panose="020B0604030504040204" pitchFamily="50" charset="-128"/>
              </a:defRPr>
            </a:lvl3pPr>
            <a:lvl4pPr>
              <a:spcAft>
                <a:spcPts val="600"/>
              </a:spcAft>
              <a:defRPr sz="1400" baseline="0">
                <a:latin typeface="Meiryo UI" panose="020B0604030504040204" pitchFamily="50" charset="-128"/>
              </a:defRPr>
            </a:lvl4pPr>
            <a:lvl5pPr>
              <a:spcAft>
                <a:spcPts val="600"/>
              </a:spcAft>
              <a:defRPr sz="800" baseline="0">
                <a:latin typeface="Meiryo UI" panose="020B0604030504040204" pitchFamily="50" charset="-128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本文タイトル</a:t>
            </a:r>
            <a:r>
              <a:rPr kumimoji="1" lang="en-US" altLang="ja-JP"/>
              <a:t>20pt </a:t>
            </a:r>
            <a:r>
              <a:rPr kumimoji="1" lang="ja-JP" altLang="en-US"/>
              <a:t>本文最小</a:t>
            </a:r>
            <a:r>
              <a:rPr kumimoji="1" lang="en-US" altLang="ja-JP"/>
              <a:t>16pt</a:t>
            </a:r>
            <a:r>
              <a:rPr kumimoji="1" lang="ja-JP" altLang="en-US"/>
              <a:t>迄</a:t>
            </a:r>
          </a:p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80000"/>
            <a:ext cx="12204000" cy="540000"/>
          </a:xfrm>
        </p:spPr>
        <p:txBody>
          <a:bodyPr lIns="216000" rIns="216000" anchor="b" anchorCtr="0"/>
          <a:lstStyle>
            <a:lvl1pPr algn="ctr">
              <a:defRPr sz="2500" b="1">
                <a:solidFill>
                  <a:schemeClr val="bg2"/>
                </a:solidFill>
              </a:defRPr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kumimoji="1" lang="ja-JP" altLang="en-US"/>
              <a:t>サマリー 原則</a:t>
            </a:r>
            <a:r>
              <a:rPr kumimoji="1" lang="en-US" altLang="ja-JP"/>
              <a:t>1</a:t>
            </a:r>
            <a:r>
              <a:rPr kumimoji="1" lang="ja-JP" altLang="en-US"/>
              <a:t>行 </a:t>
            </a:r>
            <a:r>
              <a:rPr kumimoji="1" lang="en-US" altLang="ja-JP"/>
              <a:t>25pt</a:t>
            </a:r>
            <a:r>
              <a:rPr kumimoji="1" lang="ja-JP" altLang="en-US"/>
              <a:t>～</a:t>
            </a:r>
            <a:r>
              <a:rPr kumimoji="1" lang="en-US" altLang="ja-JP"/>
              <a:t>20pt</a:t>
            </a:r>
            <a:r>
              <a:rPr kumimoji="1" lang="ja-JP" altLang="en-US"/>
              <a:t>推奨　位置下げない</a:t>
            </a:r>
          </a:p>
        </p:txBody>
      </p:sp>
    </p:spTree>
    <p:extLst>
      <p:ext uri="{BB962C8B-B14F-4D97-AF65-F5344CB8AC3E}">
        <p14:creationId xmlns:p14="http://schemas.microsoft.com/office/powerpoint/2010/main" val="23852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/>
        <p:txBody>
          <a:bodyPr wrap="square" rIns="1440000"/>
          <a:lstStyle/>
          <a:p>
            <a:r>
              <a:rPr kumimoji="1" lang="ja-JP" altLang="en-US"/>
              <a:t>マスター タイトルの書式設定 </a:t>
            </a:r>
            <a:r>
              <a:rPr kumimoji="1" lang="en-US" altLang="ja-JP"/>
              <a:t>25pt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F554CA-2BEA-3E4B-997B-FC51848F792A}" type="slidenum">
              <a:rPr lang="ja-JP" altLang="en-US" smtClean="0">
                <a:latin typeface="Meiryo UI" panose="020B0604030504040204" pitchFamily="50" charset="-128"/>
              </a:rPr>
              <a:pPr/>
              <a:t>‹#›</a:t>
            </a:fld>
            <a:r>
              <a:rPr lang="en-US" altLang="ja-JP">
                <a:latin typeface="Meiryo UI" panose="020B0604030504040204" pitchFamily="50" charset="-128"/>
              </a:rPr>
              <a:t> </a:t>
            </a:r>
            <a:endParaRPr lang="ja-JP" altLang="en-US">
              <a:latin typeface="Meiryo UI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コーポレートマー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6407" y="2531714"/>
            <a:ext cx="4910298" cy="18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2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0" y="198508"/>
            <a:ext cx="12203113" cy="353943"/>
          </a:xfrm>
          <a:prstGeom prst="rect">
            <a:avLst/>
          </a:prstGeom>
        </p:spPr>
        <p:txBody>
          <a:bodyPr vert="horz" wrap="none" lIns="360000" tIns="0" rIns="0" bIns="0" rtlCol="0" anchor="t" anchorCtr="0">
            <a:noAutofit/>
          </a:bodyPr>
          <a:lstStyle/>
          <a:p>
            <a:r>
              <a:rPr kumimoji="1" lang="ja-JP" altLang="en-US"/>
              <a:t>マスター タイトルの書式設定 </a:t>
            </a:r>
            <a:r>
              <a:rPr kumimoji="1" lang="en-US" altLang="ja-JP"/>
              <a:t>25pt</a:t>
            </a:r>
            <a:endParaRPr kumimoji="1" lang="ja-JP" altLang="en-US"/>
          </a:p>
        </p:txBody>
      </p:sp>
      <p:sp>
        <p:nvSpPr>
          <p:cNvPr id="21" name="スライド番号プレースホルダー 8"/>
          <p:cNvSpPr>
            <a:spLocks noGrp="1"/>
          </p:cNvSpPr>
          <p:nvPr>
            <p:ph type="sldNum" sz="quarter" idx="4"/>
          </p:nvPr>
        </p:nvSpPr>
        <p:spPr>
          <a:xfrm>
            <a:off x="10319657" y="6357641"/>
            <a:ext cx="1372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828282"/>
                </a:solidFill>
                <a:latin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ja-JP" dirty="0"/>
              <a:t>0</a:t>
            </a:r>
            <a:r>
              <a:rPr lang="en-US" altLang="ja-JP" dirty="0">
                <a:ea typeface="Verdana" panose="020B0604030504040204" pitchFamily="34" charset="0"/>
              </a:rPr>
              <a:t> 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524558" y="6393246"/>
            <a:ext cx="471604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en-US" altLang="ja-JP" sz="1300" dirty="0">
                <a:solidFill>
                  <a:srgbClr val="7979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/10</a:t>
            </a:r>
            <a:endParaRPr kumimoji="1" lang="ja-JP" altLang="en-US" sz="1300" dirty="0">
              <a:solidFill>
                <a:srgbClr val="797979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7"/>
          <p:cNvSpPr/>
          <p:nvPr/>
        </p:nvSpPr>
        <p:spPr>
          <a:xfrm>
            <a:off x="1952158" y="6251404"/>
            <a:ext cx="10260000" cy="0"/>
          </a:xfrm>
          <a:custGeom>
            <a:avLst/>
            <a:gdLst/>
            <a:ahLst/>
            <a:cxnLst/>
            <a:rect l="l" t="t" r="r" b="b"/>
            <a:pathLst>
              <a:path w="7078980">
                <a:moveTo>
                  <a:pt x="0" y="0"/>
                </a:moveTo>
                <a:lnTo>
                  <a:pt x="7078827" y="0"/>
                </a:lnTo>
              </a:path>
            </a:pathLst>
          </a:custGeom>
          <a:ln w="6273">
            <a:solidFill>
              <a:srgbClr val="DC0032"/>
            </a:solidFill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1625878" y="6223000"/>
            <a:ext cx="259715" cy="641350"/>
          </a:xfrm>
          <a:custGeom>
            <a:avLst/>
            <a:gdLst/>
            <a:ahLst/>
            <a:cxnLst/>
            <a:rect l="l" t="t" r="r" b="b"/>
            <a:pathLst>
              <a:path w="259714" h="641350">
                <a:moveTo>
                  <a:pt x="259626" y="0"/>
                </a:moveTo>
                <a:lnTo>
                  <a:pt x="203631" y="0"/>
                </a:lnTo>
                <a:lnTo>
                  <a:pt x="0" y="641159"/>
                </a:lnTo>
                <a:lnTo>
                  <a:pt x="55994" y="641159"/>
                </a:lnTo>
                <a:lnTo>
                  <a:pt x="259626" y="0"/>
                </a:lnTo>
                <a:close/>
              </a:path>
            </a:pathLst>
          </a:custGeom>
          <a:solidFill>
            <a:srgbClr val="DC0032"/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latin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246" y="6254938"/>
            <a:ext cx="1129726" cy="430696"/>
          </a:xfrm>
          <a:prstGeom prst="rect">
            <a:avLst/>
          </a:prstGeom>
        </p:spPr>
      </p:pic>
      <p:sp>
        <p:nvSpPr>
          <p:cNvPr id="15" name="object 9"/>
          <p:cNvSpPr txBox="1"/>
          <p:nvPr/>
        </p:nvSpPr>
        <p:spPr>
          <a:xfrm>
            <a:off x="2097358" y="6428097"/>
            <a:ext cx="602673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ct val="100000"/>
              </a:lnSpc>
            </a:pPr>
            <a:r>
              <a:rPr lang="ja-JP" altLang="en-US" sz="700" dirty="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発表会名 </a:t>
            </a:r>
            <a:r>
              <a:rPr lang="en-US" altLang="ja-JP" sz="700" dirty="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ja-JP" altLang="en-US" sz="700" dirty="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日付 </a:t>
            </a:r>
            <a:r>
              <a:rPr lang="en-US" altLang="ja-JP" sz="700" dirty="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ja-JP" altLang="en-US" sz="700" dirty="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発表者氏名 </a:t>
            </a:r>
            <a:r>
              <a:rPr lang="en-US" altLang="ja-JP" sz="700" dirty="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ja-JP" altLang="en-US" sz="700" dirty="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部署名　を英語で記入（スライドマスターでフッターを変更してください）</a:t>
            </a:r>
          </a:p>
        </p:txBody>
      </p:sp>
      <p:sp>
        <p:nvSpPr>
          <p:cNvPr id="16" name="object 9"/>
          <p:cNvSpPr txBox="1"/>
          <p:nvPr/>
        </p:nvSpPr>
        <p:spPr>
          <a:xfrm>
            <a:off x="2097358" y="6574291"/>
            <a:ext cx="602673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50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DENSO </a:t>
            </a:r>
            <a:r>
              <a:rPr sz="500" spc="-5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lang="en-US" sz="500" spc="-5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500" spc="-5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PORATION </a:t>
            </a:r>
            <a:r>
              <a:rPr sz="500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</a:t>
            </a:r>
            <a:r>
              <a:rPr sz="500" spc="-5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Rights</a:t>
            </a:r>
            <a:r>
              <a:rPr sz="500" spc="-95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500" spc="-5">
                <a:solidFill>
                  <a:srgbClr val="8282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Reserved.</a:t>
            </a:r>
            <a:endParaRPr sz="500">
              <a:solidFill>
                <a:srgbClr val="8282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828000"/>
            <a:ext cx="12204000" cy="5220000"/>
          </a:xfrm>
          <a:prstGeom prst="rect">
            <a:avLst/>
          </a:prstGeom>
        </p:spPr>
        <p:txBody>
          <a:bodyPr vert="horz" lIns="720000" tIns="36000" rIns="648000" bIns="3600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本文タイトル</a:t>
            </a:r>
            <a:r>
              <a:rPr kumimoji="1" lang="en-US" altLang="ja-JP" dirty="0"/>
              <a:t>20pt </a:t>
            </a:r>
            <a:r>
              <a:rPr kumimoji="1" lang="ja-JP" altLang="en-US" dirty="0"/>
              <a:t>本文最小</a:t>
            </a:r>
            <a:r>
              <a:rPr kumimoji="1" lang="en-US" altLang="ja-JP" dirty="0"/>
              <a:t>16pt</a:t>
            </a:r>
            <a:r>
              <a:rPr kumimoji="1" lang="ja-JP" altLang="en-US" dirty="0"/>
              <a:t>迄</a:t>
            </a:r>
          </a:p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65" r:id="rId3"/>
    <p:sldLayoutId id="2147483664" r:id="rId4"/>
    <p:sldLayoutId id="2147483692" r:id="rId5"/>
    <p:sldLayoutId id="2147483693" r:id="rId6"/>
    <p:sldLayoutId id="2147483688" r:id="rId7"/>
    <p:sldLayoutId id="2147483689" r:id="rId8"/>
    <p:sldLayoutId id="2147483695" r:id="rId9"/>
  </p:sldLayoutIdLst>
  <p:hf hdr="0" dt="0"/>
  <p:txStyles>
    <p:titleStyle>
      <a:lvl1pPr eaLnBrk="1" hangingPunct="1">
        <a:defRPr kumimoji="1" sz="2500" b="1">
          <a:latin typeface="Meiryo UI" panose="020B0604030504040204" pitchFamily="50" charset="-128"/>
          <a:ea typeface="+mj-ea"/>
          <a:cs typeface="+mj-cs"/>
        </a:defRPr>
      </a:lvl1pPr>
    </p:titleStyle>
    <p:bodyStyle>
      <a:lvl1pPr marL="0" marR="0" indent="0" defTabSz="91440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Tx/>
        <a:buNone/>
        <a:tabLst/>
        <a:defRPr kumimoji="1" sz="2000">
          <a:latin typeface="+mn-lt"/>
          <a:ea typeface="+mn-ea"/>
          <a:cs typeface="+mn-cs"/>
        </a:defRPr>
      </a:lvl1pPr>
      <a:lvl2pPr marL="457200" eaLnBrk="1" hangingPunct="1">
        <a:defRPr kumimoji="1">
          <a:latin typeface="+mn-lt"/>
          <a:ea typeface="+mn-ea"/>
          <a:cs typeface="+mn-cs"/>
        </a:defRPr>
      </a:lvl2pPr>
      <a:lvl3pPr marL="914400" eaLnBrk="1" hangingPunct="1">
        <a:defRPr kumimoji="1" sz="1600">
          <a:latin typeface="+mn-lt"/>
          <a:ea typeface="+mn-ea"/>
          <a:cs typeface="+mn-cs"/>
        </a:defRPr>
      </a:lvl3pPr>
      <a:lvl4pPr marL="1371600" eaLnBrk="1" hangingPunct="1">
        <a:defRPr kumimoji="1" sz="1400">
          <a:latin typeface="+mn-lt"/>
          <a:ea typeface="+mn-ea"/>
          <a:cs typeface="+mn-cs"/>
        </a:defRPr>
      </a:lvl4pPr>
      <a:lvl5pPr marL="1828800" eaLnBrk="1" hangingPunct="1">
        <a:defRPr kumimoji="1" sz="800">
          <a:latin typeface="+mn-lt"/>
          <a:ea typeface="+mn-ea"/>
          <a:cs typeface="+mn-cs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bodyStyle>
    <p:otherStyle>
      <a:lvl1pPr marL="0" eaLnBrk="1" hangingPunct="1">
        <a:defRPr kumimoji="1">
          <a:latin typeface="+mn-lt"/>
          <a:ea typeface="+mn-ea"/>
          <a:cs typeface="+mn-cs"/>
        </a:defRPr>
      </a:lvl1pPr>
      <a:lvl2pPr marL="457200" eaLnBrk="1" hangingPunct="1">
        <a:defRPr kumimoji="1">
          <a:latin typeface="+mn-lt"/>
          <a:ea typeface="+mn-ea"/>
          <a:cs typeface="+mn-cs"/>
        </a:defRPr>
      </a:lvl2pPr>
      <a:lvl3pPr marL="914400" eaLnBrk="1" hangingPunct="1">
        <a:defRPr kumimoji="1">
          <a:latin typeface="+mn-lt"/>
          <a:ea typeface="+mn-ea"/>
          <a:cs typeface="+mn-cs"/>
        </a:defRPr>
      </a:lvl3pPr>
      <a:lvl4pPr marL="1371600" eaLnBrk="1" hangingPunct="1">
        <a:defRPr kumimoji="1">
          <a:latin typeface="+mn-lt"/>
          <a:ea typeface="+mn-ea"/>
          <a:cs typeface="+mn-cs"/>
        </a:defRPr>
      </a:lvl4pPr>
      <a:lvl5pPr marL="1828800" eaLnBrk="1" hangingPunct="1">
        <a:defRPr kumimoji="1">
          <a:latin typeface="+mn-lt"/>
          <a:ea typeface="+mn-ea"/>
          <a:cs typeface="+mn-cs"/>
        </a:defRPr>
      </a:lvl5pPr>
      <a:lvl6pPr marL="2286000" eaLnBrk="1" hangingPunct="1">
        <a:defRPr kumimoji="1">
          <a:latin typeface="+mn-lt"/>
          <a:ea typeface="+mn-ea"/>
          <a:cs typeface="+mn-cs"/>
        </a:defRPr>
      </a:lvl6pPr>
      <a:lvl7pPr marL="2743200" eaLnBrk="1" hangingPunct="1">
        <a:defRPr kumimoji="1">
          <a:latin typeface="+mn-lt"/>
          <a:ea typeface="+mn-ea"/>
          <a:cs typeface="+mn-cs"/>
        </a:defRPr>
      </a:lvl7pPr>
      <a:lvl8pPr marL="3200400" eaLnBrk="1" hangingPunct="1">
        <a:defRPr kumimoji="1">
          <a:latin typeface="+mn-lt"/>
          <a:ea typeface="+mn-ea"/>
          <a:cs typeface="+mn-cs"/>
        </a:defRPr>
      </a:lvl8pPr>
      <a:lvl9pPr marL="3657600" eaLnBrk="1" hangingPunct="1">
        <a:defRPr kumimoji="1"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2" userDrawn="1">
          <p15:clr>
            <a:srgbClr val="F26B43"/>
          </p15:clr>
        </p15:guide>
        <p15:guide id="4" pos="7245" userDrawn="1">
          <p15:clr>
            <a:srgbClr val="F26B43"/>
          </p15:clr>
        </p15:guide>
        <p15:guide id="5" orient="horz" pos="529" userDrawn="1">
          <p15:clr>
            <a:srgbClr val="F26B43"/>
          </p15:clr>
        </p15:guide>
        <p15:guide id="6" orient="horz" pos="3704" userDrawn="1">
          <p15:clr>
            <a:srgbClr val="F26B43"/>
          </p15:clr>
        </p15:guide>
        <p15:guide id="8" pos="442" userDrawn="1">
          <p15:clr>
            <a:srgbClr val="F26B43"/>
          </p15:clr>
        </p15:guide>
        <p15:guide id="9" pos="3844" userDrawn="1">
          <p15:clr>
            <a:srgbClr val="F26B43"/>
          </p15:clr>
        </p15:guide>
        <p15:guide id="10" orient="horz" pos="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-globaldenso.msappproxy.net/surf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hyperlink" Target="mailto:&#24352;&#32418;&#23431;hongyu.zhang.dich@cn.denso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idwb.sys.globaldenso.com/EUVS_Web/Top.aspx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D17F97-F337-3BE5-1056-DA9DEFC525B6}"/>
              </a:ext>
            </a:extLst>
          </p:cNvPr>
          <p:cNvSpPr txBox="1"/>
          <p:nvPr/>
        </p:nvSpPr>
        <p:spPr>
          <a:xfrm>
            <a:off x="1714835" y="1863707"/>
            <a:ext cx="9239968" cy="29239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523" tIns="45762" rIns="91523" bIns="4576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3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外部人员</a:t>
            </a:r>
            <a:r>
              <a:rPr lang="en-US" altLang="zh-CN" sz="3600" b="1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M365</a:t>
            </a:r>
            <a:r>
              <a:rPr lang="zh-CN" altLang="en-US" sz="3600" b="1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账号认证操作及验证方法</a:t>
            </a:r>
            <a:endParaRPr lang="en-US" altLang="zh-CN" sz="3600" b="1" u="none" strike="noStrike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80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280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一：认证登录</a:t>
            </a:r>
            <a:endParaRPr lang="en-US" altLang="zh-CN" sz="2800" u="none" strike="noStrike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二：检证校验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需上述一完成后的次日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lang="en-US" altLang="zh-CN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三：信息提交</a:t>
            </a:r>
            <a:endParaRPr lang="en-US" altLang="zh-CN" sz="2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280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280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四：常见问题</a:t>
            </a:r>
            <a:endParaRPr lang="en-US" altLang="zh-CN" sz="2800" u="none" strike="noStrike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1CF8BB-4159-9092-D071-39F9BF74ED55}"/>
              </a:ext>
            </a:extLst>
          </p:cNvPr>
          <p:cNvSpPr/>
          <p:nvPr/>
        </p:nvSpPr>
        <p:spPr>
          <a:xfrm>
            <a:off x="11310321" y="6400630"/>
            <a:ext cx="417251" cy="284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5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E994A97-725F-098F-D8B6-C5BB6B67B638}"/>
              </a:ext>
            </a:extLst>
          </p:cNvPr>
          <p:cNvSpPr txBox="1"/>
          <p:nvPr/>
        </p:nvSpPr>
        <p:spPr>
          <a:xfrm>
            <a:off x="139627" y="482294"/>
            <a:ext cx="13072388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若第</a:t>
            </a:r>
            <a:r>
              <a:rPr lang="en-US" altLang="zh-CN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页没有收到邮件，可直接点击此地址：</a:t>
            </a:r>
            <a:r>
              <a:rPr lang="en-US" altLang="ja-JP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https://portal.azure.com/69405920-b673-4f7c-8845-e124e9d08af2</a:t>
            </a:r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2">
            <a:extLst>
              <a:ext uri="{FF2B5EF4-FFF2-40B4-BE49-F238E27FC236}">
                <a16:creationId xmlns:a16="http://schemas.microsoft.com/office/drawing/2014/main" id="{C8928AF4-CB2C-FE74-A33A-B68DE1A67AEF}"/>
              </a:ext>
            </a:extLst>
          </p:cNvPr>
          <p:cNvSpPr txBox="1"/>
          <p:nvPr/>
        </p:nvSpPr>
        <p:spPr>
          <a:xfrm>
            <a:off x="338812" y="3572319"/>
            <a:ext cx="11500261" cy="36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若能进入以下画面，并确认右上角账号为申请的</a:t>
            </a:r>
            <a:r>
              <a:rPr lang="en-US" altLang="zh-CN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M365</a:t>
            </a:r>
            <a:r>
              <a:rPr lang="zh-CN" altLang="en-US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账号，请与次日参照第</a:t>
            </a:r>
            <a:r>
              <a:rPr lang="en-US" altLang="zh-CN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1802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页进行检证及后续操作。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6045E3-D537-317F-5060-8F109497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497" y="851947"/>
            <a:ext cx="4649304" cy="260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5E324EF-9074-AB2D-9CC6-0A34904D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9" y="905081"/>
            <a:ext cx="3752516" cy="260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2C05FBCF-DC42-A523-4080-E22D490F32C6}"/>
              </a:ext>
            </a:extLst>
          </p:cNvPr>
          <p:cNvSpPr/>
          <p:nvPr/>
        </p:nvSpPr>
        <p:spPr>
          <a:xfrm flipH="1">
            <a:off x="3141296" y="3077343"/>
            <a:ext cx="865095" cy="34593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椭圆 22">
            <a:extLst>
              <a:ext uri="{FF2B5EF4-FFF2-40B4-BE49-F238E27FC236}">
                <a16:creationId xmlns:a16="http://schemas.microsoft.com/office/drawing/2014/main" id="{D594154A-2E03-E6A9-07BF-FC38D929674E}"/>
              </a:ext>
            </a:extLst>
          </p:cNvPr>
          <p:cNvSpPr/>
          <p:nvPr/>
        </p:nvSpPr>
        <p:spPr>
          <a:xfrm>
            <a:off x="3001633" y="2887155"/>
            <a:ext cx="346828" cy="3459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１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矩形 18">
            <a:extLst>
              <a:ext uri="{FF2B5EF4-FFF2-40B4-BE49-F238E27FC236}">
                <a16:creationId xmlns:a16="http://schemas.microsoft.com/office/drawing/2014/main" id="{AA8A0AFC-FAAA-39CE-CF5E-C4A383153A59}"/>
              </a:ext>
            </a:extLst>
          </p:cNvPr>
          <p:cNvSpPr/>
          <p:nvPr/>
        </p:nvSpPr>
        <p:spPr>
          <a:xfrm flipH="1">
            <a:off x="4532667" y="1343043"/>
            <a:ext cx="324997" cy="103002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椭圆 22">
            <a:extLst>
              <a:ext uri="{FF2B5EF4-FFF2-40B4-BE49-F238E27FC236}">
                <a16:creationId xmlns:a16="http://schemas.microsoft.com/office/drawing/2014/main" id="{EF6A8FED-EABC-B06E-84FD-E427FFE2FA6A}"/>
              </a:ext>
            </a:extLst>
          </p:cNvPr>
          <p:cNvSpPr/>
          <p:nvPr/>
        </p:nvSpPr>
        <p:spPr>
          <a:xfrm>
            <a:off x="4248752" y="1158377"/>
            <a:ext cx="406375" cy="36933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２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矩形 18">
            <a:extLst>
              <a:ext uri="{FF2B5EF4-FFF2-40B4-BE49-F238E27FC236}">
                <a16:creationId xmlns:a16="http://schemas.microsoft.com/office/drawing/2014/main" id="{C1425383-1DCC-7579-A064-810E51F42EDB}"/>
              </a:ext>
            </a:extLst>
          </p:cNvPr>
          <p:cNvSpPr/>
          <p:nvPr/>
        </p:nvSpPr>
        <p:spPr>
          <a:xfrm flipH="1">
            <a:off x="8514978" y="3215669"/>
            <a:ext cx="686501" cy="28202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椭圆 22">
            <a:extLst>
              <a:ext uri="{FF2B5EF4-FFF2-40B4-BE49-F238E27FC236}">
                <a16:creationId xmlns:a16="http://schemas.microsoft.com/office/drawing/2014/main" id="{4E04913D-C908-922B-0443-C191A13D49B1}"/>
              </a:ext>
            </a:extLst>
          </p:cNvPr>
          <p:cNvSpPr/>
          <p:nvPr/>
        </p:nvSpPr>
        <p:spPr>
          <a:xfrm>
            <a:off x="8318943" y="2962453"/>
            <a:ext cx="369326" cy="30276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３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D36A6914-78B3-2DB3-6A3E-47145DC6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89" y="3919345"/>
            <a:ext cx="6959279" cy="2295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矩形 18">
            <a:extLst>
              <a:ext uri="{FF2B5EF4-FFF2-40B4-BE49-F238E27FC236}">
                <a16:creationId xmlns:a16="http://schemas.microsoft.com/office/drawing/2014/main" id="{5693B7A6-9FEA-BD2F-E7D0-0C7AE7B297C2}"/>
              </a:ext>
            </a:extLst>
          </p:cNvPr>
          <p:cNvSpPr/>
          <p:nvPr/>
        </p:nvSpPr>
        <p:spPr>
          <a:xfrm flipH="1">
            <a:off x="6490235" y="3919344"/>
            <a:ext cx="919231" cy="19101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DF7BD347-79FB-5384-F1C4-736DF42EA057}"/>
              </a:ext>
            </a:extLst>
          </p:cNvPr>
          <p:cNvSpPr txBox="1"/>
          <p:nvPr/>
        </p:nvSpPr>
        <p:spPr>
          <a:xfrm>
            <a:off x="139627" y="18404"/>
            <a:ext cx="1858201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常见问题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ja-JP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３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C6C3E38-C244-7515-3B9A-578295B6ED6E}"/>
              </a:ext>
            </a:extLst>
          </p:cNvPr>
          <p:cNvSpPr/>
          <p:nvPr/>
        </p:nvSpPr>
        <p:spPr>
          <a:xfrm>
            <a:off x="11292654" y="6444955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AAFB7FBA-122C-1537-91B3-26B9E07F7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48" y="2298962"/>
            <a:ext cx="5581108" cy="355994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CAB7CCA-D91E-DD46-B4B8-3D3728BD4744}"/>
              </a:ext>
            </a:extLst>
          </p:cNvPr>
          <p:cNvSpPr txBox="1"/>
          <p:nvPr/>
        </p:nvSpPr>
        <p:spPr>
          <a:xfrm>
            <a:off x="162334" y="205856"/>
            <a:ext cx="6151424" cy="461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lang="ja-JP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40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在电装指定的网站上提交认证申请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F4A5F0-2165-E898-BCB7-8952F4B2E646}"/>
              </a:ext>
            </a:extLst>
          </p:cNvPr>
          <p:cNvSpPr txBox="1"/>
          <p:nvPr/>
        </p:nvSpPr>
        <p:spPr>
          <a:xfrm>
            <a:off x="608438" y="1092663"/>
            <a:ext cx="4830040" cy="369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2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https://oidwb.sys.globaldenso.com/EUVS/</a:t>
            </a:r>
            <a:endParaRPr lang="zh-CN" altLang="en-US" sz="1802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3EA02E-D92E-CAB4-684B-6AD6064C9C4C}"/>
              </a:ext>
            </a:extLst>
          </p:cNvPr>
          <p:cNvSpPr txBox="1"/>
          <p:nvPr/>
        </p:nvSpPr>
        <p:spPr>
          <a:xfrm>
            <a:off x="396250" y="780786"/>
            <a:ext cx="1646605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打开以下网址</a:t>
            </a:r>
            <a:endParaRPr 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BBCEA1-15C0-A0CF-0A1E-8E28CCCED3FA}"/>
              </a:ext>
            </a:extLst>
          </p:cNvPr>
          <p:cNvSpPr txBox="1"/>
          <p:nvPr/>
        </p:nvSpPr>
        <p:spPr>
          <a:xfrm>
            <a:off x="423521" y="1747370"/>
            <a:ext cx="51542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点击红框内箭头指向处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ja-JP" altLang="en-US" sz="1600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こちら</a:t>
            </a:r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】or</a:t>
            </a:r>
            <a:r>
              <a:rPr lang="en-US" sz="1100" dirty="0">
                <a:solidFill>
                  <a:srgbClr val="343A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  </a:t>
            </a:r>
            <a:r>
              <a:rPr 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【</a:t>
            </a:r>
            <a:r>
              <a:rPr lang="ja-JP" altLang="en-US" sz="1600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Click here</a:t>
            </a:r>
            <a:r>
              <a:rPr lang="en-US" sz="16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】</a:t>
            </a:r>
            <a:endParaRPr lang="zh-CN" alt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9C09EE-BF62-0A7E-0AC5-40ACBBEEB378}"/>
              </a:ext>
            </a:extLst>
          </p:cNvPr>
          <p:cNvSpPr/>
          <p:nvPr/>
        </p:nvSpPr>
        <p:spPr>
          <a:xfrm flipH="1">
            <a:off x="5495927" y="2377960"/>
            <a:ext cx="605629" cy="307687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9EFA837B-44F9-1488-44C5-CB9FB07878C0}"/>
              </a:ext>
            </a:extLst>
          </p:cNvPr>
          <p:cNvSpPr/>
          <p:nvPr/>
        </p:nvSpPr>
        <p:spPr>
          <a:xfrm>
            <a:off x="4070293" y="2193131"/>
            <a:ext cx="1291438" cy="465685"/>
          </a:xfrm>
          <a:prstGeom prst="wedgeEllipseCallout">
            <a:avLst>
              <a:gd name="adj1" fmla="val 58518"/>
              <a:gd name="adj2" fmla="val 2996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CN" altLang="en-US" sz="105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</a:t>
            </a:r>
          </a:p>
          <a:p>
            <a:r>
              <a:rPr lang="zh-CN" altLang="en-US" sz="105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可切换语言</a:t>
            </a:r>
          </a:p>
        </p:txBody>
      </p:sp>
      <p:sp>
        <p:nvSpPr>
          <p:cNvPr id="13" name="矩形 18">
            <a:extLst>
              <a:ext uri="{FF2B5EF4-FFF2-40B4-BE49-F238E27FC236}">
                <a16:creationId xmlns:a16="http://schemas.microsoft.com/office/drawing/2014/main" id="{DE805E1C-4832-2934-39BC-ACD849431A75}"/>
              </a:ext>
            </a:extLst>
          </p:cNvPr>
          <p:cNvSpPr/>
          <p:nvPr/>
        </p:nvSpPr>
        <p:spPr>
          <a:xfrm flipH="1">
            <a:off x="2758195" y="3867966"/>
            <a:ext cx="464399" cy="189129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7" name="コネクタ: カギ線 16">
            <a:extLst>
              <a:ext uri="{FF2B5EF4-FFF2-40B4-BE49-F238E27FC236}">
                <a16:creationId xmlns:a16="http://schemas.microsoft.com/office/drawing/2014/main" id="{D2C02A35-A19E-517B-FF69-46C19685BB97}"/>
              </a:ext>
            </a:extLst>
          </p:cNvPr>
          <p:cNvCxnSpPr>
            <a:cxnSpLocks/>
            <a:stCxn id="13" idx="0"/>
            <a:endCxn id="19" idx="1"/>
          </p:cNvCxnSpPr>
          <p:nvPr/>
        </p:nvCxnSpPr>
        <p:spPr>
          <a:xfrm rot="5400000" flipH="1" flipV="1">
            <a:off x="4678236" y="1473122"/>
            <a:ext cx="707003" cy="4082686"/>
          </a:xfrm>
          <a:prstGeom prst="bentConnector2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9AB6DDC-BF6F-6848-0B18-64BB22897F71}"/>
              </a:ext>
            </a:extLst>
          </p:cNvPr>
          <p:cNvSpPr/>
          <p:nvPr/>
        </p:nvSpPr>
        <p:spPr>
          <a:xfrm>
            <a:off x="11303367" y="6453664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7AC3CF6-0312-AFE2-FF1F-B77EFB15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080" y="2227864"/>
            <a:ext cx="4565774" cy="1866197"/>
          </a:xfrm>
          <a:prstGeom prst="rect">
            <a:avLst/>
          </a:prstGeom>
        </p:spPr>
      </p:pic>
      <p:sp>
        <p:nvSpPr>
          <p:cNvPr id="26" name="椭圆 12">
            <a:extLst>
              <a:ext uri="{FF2B5EF4-FFF2-40B4-BE49-F238E27FC236}">
                <a16:creationId xmlns:a16="http://schemas.microsoft.com/office/drawing/2014/main" id="{B50A4B2E-13C4-C147-FD71-EC1D38D4C20A}"/>
              </a:ext>
            </a:extLst>
          </p:cNvPr>
          <p:cNvSpPr/>
          <p:nvPr/>
        </p:nvSpPr>
        <p:spPr>
          <a:xfrm>
            <a:off x="2526685" y="3550766"/>
            <a:ext cx="347610" cy="31719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１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椭圆 12">
            <a:extLst>
              <a:ext uri="{FF2B5EF4-FFF2-40B4-BE49-F238E27FC236}">
                <a16:creationId xmlns:a16="http://schemas.microsoft.com/office/drawing/2014/main" id="{15135825-721F-3DDC-2524-FAA6B7370DCA}"/>
              </a:ext>
            </a:extLst>
          </p:cNvPr>
          <p:cNvSpPr/>
          <p:nvPr/>
        </p:nvSpPr>
        <p:spPr>
          <a:xfrm>
            <a:off x="7125739" y="3261957"/>
            <a:ext cx="347610" cy="31719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吹き出し: 角を丸めた四角形 27">
            <a:extLst>
              <a:ext uri="{FF2B5EF4-FFF2-40B4-BE49-F238E27FC236}">
                <a16:creationId xmlns:a16="http://schemas.microsoft.com/office/drawing/2014/main" id="{B5CDA048-58BB-28A3-BFBA-8F19C733EB7B}"/>
              </a:ext>
            </a:extLst>
          </p:cNvPr>
          <p:cNvSpPr/>
          <p:nvPr/>
        </p:nvSpPr>
        <p:spPr>
          <a:xfrm>
            <a:off x="7222301" y="4262014"/>
            <a:ext cx="3584094" cy="344969"/>
          </a:xfrm>
          <a:prstGeom prst="wedgeRoundRectCallout">
            <a:avLst>
              <a:gd name="adj1" fmla="val -5572"/>
              <a:gd name="adj2" fmla="val -150529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输入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9~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开头的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DSCID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，密码，点击申请按钮</a:t>
            </a:r>
          </a:p>
        </p:txBody>
      </p:sp>
      <p:sp>
        <p:nvSpPr>
          <p:cNvPr id="32" name="矩形 18">
            <a:extLst>
              <a:ext uri="{FF2B5EF4-FFF2-40B4-BE49-F238E27FC236}">
                <a16:creationId xmlns:a16="http://schemas.microsoft.com/office/drawing/2014/main" id="{941ABEE5-CA09-3C56-EF24-A33355A2D66D}"/>
              </a:ext>
            </a:extLst>
          </p:cNvPr>
          <p:cNvSpPr/>
          <p:nvPr/>
        </p:nvSpPr>
        <p:spPr>
          <a:xfrm flipH="1">
            <a:off x="8528002" y="2954144"/>
            <a:ext cx="2934331" cy="62501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3ED435-3D1D-DF36-3CDF-85F2326DA55E}"/>
              </a:ext>
            </a:extLst>
          </p:cNvPr>
          <p:cNvSpPr txBox="1"/>
          <p:nvPr/>
        </p:nvSpPr>
        <p:spPr>
          <a:xfrm>
            <a:off x="7105318" y="4655720"/>
            <a:ext cx="46860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若提示下图，说明使用的邮箱已经绑定过了</a:t>
            </a:r>
            <a:endParaRPr lang="en-US" altLang="zh-CN" sz="14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参考第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页直接使用邮件登录进行检证即可。</a:t>
            </a:r>
            <a:endParaRPr lang="en-US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A01EF7F-E43B-8BE7-3ED9-59F809FB7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318" y="5128154"/>
            <a:ext cx="3701077" cy="4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82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330B732-0C0F-28F4-96EF-9039F2E68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7" y="531832"/>
            <a:ext cx="5289495" cy="55997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D765638-2B4C-3411-8F42-9298ABE0F17C}"/>
              </a:ext>
            </a:extLst>
          </p:cNvPr>
          <p:cNvSpPr txBox="1"/>
          <p:nvPr/>
        </p:nvSpPr>
        <p:spPr>
          <a:xfrm>
            <a:off x="184382" y="170520"/>
            <a:ext cx="2871299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CN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填写底色为黄色的对应栏目</a:t>
            </a:r>
          </a:p>
        </p:txBody>
      </p:sp>
      <p:sp>
        <p:nvSpPr>
          <p:cNvPr id="45" name="矩形 18">
            <a:extLst>
              <a:ext uri="{FF2B5EF4-FFF2-40B4-BE49-F238E27FC236}">
                <a16:creationId xmlns:a16="http://schemas.microsoft.com/office/drawing/2014/main" id="{2A306C64-99F5-F985-9502-CDD42DCE42A3}"/>
              </a:ext>
            </a:extLst>
          </p:cNvPr>
          <p:cNvSpPr/>
          <p:nvPr/>
        </p:nvSpPr>
        <p:spPr>
          <a:xfrm flipH="1">
            <a:off x="2662291" y="5846278"/>
            <a:ext cx="507037" cy="28534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 18">
            <a:extLst>
              <a:ext uri="{FF2B5EF4-FFF2-40B4-BE49-F238E27FC236}">
                <a16:creationId xmlns:a16="http://schemas.microsoft.com/office/drawing/2014/main" id="{0D6D6840-DD98-2044-F5CB-D3D0310606E0}"/>
              </a:ext>
            </a:extLst>
          </p:cNvPr>
          <p:cNvSpPr/>
          <p:nvPr/>
        </p:nvSpPr>
        <p:spPr>
          <a:xfrm flipH="1">
            <a:off x="1932570" y="2282848"/>
            <a:ext cx="3358520" cy="285348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18">
            <a:extLst>
              <a:ext uri="{FF2B5EF4-FFF2-40B4-BE49-F238E27FC236}">
                <a16:creationId xmlns:a16="http://schemas.microsoft.com/office/drawing/2014/main" id="{827264A7-177F-7ED5-DA1F-300D981085C7}"/>
              </a:ext>
            </a:extLst>
          </p:cNvPr>
          <p:cNvSpPr/>
          <p:nvPr/>
        </p:nvSpPr>
        <p:spPr>
          <a:xfrm flipH="1">
            <a:off x="2003591" y="4404611"/>
            <a:ext cx="3358520" cy="73556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E6239CB1-AF10-1A83-64DF-4EFDFD72928C}"/>
              </a:ext>
            </a:extLst>
          </p:cNvPr>
          <p:cNvSpPr/>
          <p:nvPr/>
        </p:nvSpPr>
        <p:spPr>
          <a:xfrm>
            <a:off x="5362111" y="1388688"/>
            <a:ext cx="3604907" cy="735560"/>
          </a:xfrm>
          <a:prstGeom prst="wedgeRoundRectCallout">
            <a:avLst>
              <a:gd name="adj1" fmla="val -50653"/>
              <a:gd name="adj2" fmla="val 6697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M365</a:t>
            </a: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認証アカウント</a:t>
            </a: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CN" sz="12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尽可能使用自己公司日常使用的企业邮箱。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※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切记不可随意输入其他不经常使用的邮箱。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94F8CEF0-D71B-2A46-E670-96E4D81194F5}"/>
              </a:ext>
            </a:extLst>
          </p:cNvPr>
          <p:cNvSpPr/>
          <p:nvPr/>
        </p:nvSpPr>
        <p:spPr>
          <a:xfrm>
            <a:off x="5535916" y="3878231"/>
            <a:ext cx="5011216" cy="735560"/>
          </a:xfrm>
          <a:prstGeom prst="wedgeRoundRectCallout">
            <a:avLst>
              <a:gd name="adj1" fmla="val -54987"/>
              <a:gd name="adj2" fmla="val 9649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申请有效期限：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默认为一年后的今天，无需更改。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上司名，上司邮箱：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可填写上司或其他同事邮箱，便与接收相关邮件。</a:t>
            </a:r>
          </a:p>
        </p:txBody>
      </p:sp>
      <p:sp>
        <p:nvSpPr>
          <p:cNvPr id="11" name="椭圆 12">
            <a:extLst>
              <a:ext uri="{FF2B5EF4-FFF2-40B4-BE49-F238E27FC236}">
                <a16:creationId xmlns:a16="http://schemas.microsoft.com/office/drawing/2014/main" id="{B8F479A0-831D-F807-F681-CA9B50448EFC}"/>
              </a:ext>
            </a:extLst>
          </p:cNvPr>
          <p:cNvSpPr/>
          <p:nvPr/>
        </p:nvSpPr>
        <p:spPr>
          <a:xfrm>
            <a:off x="1770469" y="1965649"/>
            <a:ext cx="347610" cy="31719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F2F9BCED-4927-43FE-7822-C84452281B54}"/>
              </a:ext>
            </a:extLst>
          </p:cNvPr>
          <p:cNvSpPr/>
          <p:nvPr/>
        </p:nvSpPr>
        <p:spPr>
          <a:xfrm>
            <a:off x="1829786" y="4087412"/>
            <a:ext cx="347610" cy="31719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8867793A-657A-DC80-B8E9-6C520390DD54}"/>
              </a:ext>
            </a:extLst>
          </p:cNvPr>
          <p:cNvSpPr/>
          <p:nvPr/>
        </p:nvSpPr>
        <p:spPr>
          <a:xfrm>
            <a:off x="3258623" y="5475662"/>
            <a:ext cx="2352604" cy="427454"/>
          </a:xfrm>
          <a:prstGeom prst="wedgeRoundRectCallout">
            <a:avLst>
              <a:gd name="adj1" fmla="val -52636"/>
              <a:gd name="adj2" fmla="val 8521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若提交出错，请参考第</a:t>
            </a:r>
            <a:r>
              <a:rPr lang="en-US" altLang="zh-CN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CN" altLang="en-US" sz="12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页处理。</a:t>
            </a:r>
            <a:endParaRPr lang="zh-CN" altLang="en-US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53E7E3AE-7EDF-B270-7F61-811133FFE81C}"/>
              </a:ext>
            </a:extLst>
          </p:cNvPr>
          <p:cNvSpPr/>
          <p:nvPr/>
        </p:nvSpPr>
        <p:spPr>
          <a:xfrm>
            <a:off x="2399191" y="5585917"/>
            <a:ext cx="347610" cy="31719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4A6E2F2-E092-DF95-6DAA-D0AC5263063C}"/>
              </a:ext>
            </a:extLst>
          </p:cNvPr>
          <p:cNvSpPr/>
          <p:nvPr/>
        </p:nvSpPr>
        <p:spPr>
          <a:xfrm>
            <a:off x="11303367" y="6453664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8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4B44E398-DA61-3088-C800-C20C81B62B40}"/>
              </a:ext>
            </a:extLst>
          </p:cNvPr>
          <p:cNvSpPr txBox="1"/>
          <p:nvPr/>
        </p:nvSpPr>
        <p:spPr>
          <a:xfrm>
            <a:off x="228620" y="161671"/>
            <a:ext cx="572483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申请完成后，请在收到的邮件中及时点击接受按钮。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67A7F7B-10BD-0882-8E53-8F0F2648197A}"/>
              </a:ext>
            </a:extLst>
          </p:cNvPr>
          <p:cNvSpPr txBox="1"/>
          <p:nvPr/>
        </p:nvSpPr>
        <p:spPr>
          <a:xfrm>
            <a:off x="254155" y="2826646"/>
            <a:ext cx="11659373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※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提示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申请完了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画面，请截图保存，便于出问题时调查使用</a:t>
            </a:r>
            <a:endParaRPr lang="zh-CN" sz="1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图片 20" descr="图形用户界面, 文本, 应用程序, 电子邮件&#10;&#10;已自动生成说明">
            <a:extLst>
              <a:ext uri="{FF2B5EF4-FFF2-40B4-BE49-F238E27FC236}">
                <a16:creationId xmlns:a16="http://schemas.microsoft.com/office/drawing/2014/main" id="{AEE6F74C-25A2-3C8D-FF2D-29F93737C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" t="12116" r="11561" b="20408"/>
          <a:stretch/>
        </p:blipFill>
        <p:spPr>
          <a:xfrm>
            <a:off x="289971" y="576758"/>
            <a:ext cx="6388328" cy="2144124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4357A5-E856-7D26-90E6-2D0C3D0598D5}"/>
              </a:ext>
            </a:extLst>
          </p:cNvPr>
          <p:cNvGrpSpPr/>
          <p:nvPr/>
        </p:nvGrpSpPr>
        <p:grpSpPr>
          <a:xfrm>
            <a:off x="7323258" y="3324689"/>
            <a:ext cx="3669695" cy="2724594"/>
            <a:chOff x="7985615" y="1332397"/>
            <a:chExt cx="4101018" cy="294390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EE9CF27-0637-57DC-4D27-CD205EEFC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5615" y="1332397"/>
              <a:ext cx="4101018" cy="294390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8A98F9C-12AB-0F66-B08D-F17640B52472}"/>
                </a:ext>
              </a:extLst>
            </p:cNvPr>
            <p:cNvSpPr/>
            <p:nvPr/>
          </p:nvSpPr>
          <p:spPr>
            <a:xfrm>
              <a:off x="9401452" y="2734489"/>
              <a:ext cx="1269344" cy="46512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aphicFrame>
        <p:nvGraphicFramePr>
          <p:cNvPr id="11" name="表格 4">
            <a:extLst>
              <a:ext uri="{FF2B5EF4-FFF2-40B4-BE49-F238E27FC236}">
                <a16:creationId xmlns:a16="http://schemas.microsoft.com/office/drawing/2014/main" id="{C2857812-8E80-763F-B908-D5E1C867E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45595"/>
              </p:ext>
            </p:extLst>
          </p:nvPr>
        </p:nvGraphicFramePr>
        <p:xfrm>
          <a:off x="289970" y="3501494"/>
          <a:ext cx="5302962" cy="7304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24430">
                  <a:extLst>
                    <a:ext uri="{9D8B030D-6E8A-4147-A177-3AD203B41FA5}">
                      <a16:colId xmlns:a16="http://schemas.microsoft.com/office/drawing/2014/main" val="3830534353"/>
                    </a:ext>
                  </a:extLst>
                </a:gridCol>
                <a:gridCol w="4678532">
                  <a:extLst>
                    <a:ext uri="{9D8B030D-6E8A-4147-A177-3AD203B41FA5}">
                      <a16:colId xmlns:a16="http://schemas.microsoft.com/office/drawing/2014/main" val="2441008226"/>
                    </a:ext>
                  </a:extLst>
                </a:gridCol>
              </a:tblGrid>
              <a:tr h="365224">
                <a:tc>
                  <a:txBody>
                    <a:bodyPr/>
                    <a:lstStyle/>
                    <a:p>
                      <a:r>
                        <a:rPr lang="zh-CN" altLang="en-US" sz="1000" b="0"/>
                        <a:t>邮件名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b="0" dirty="0"/>
                        <a:t>DENSO invited you to access applications within their organization</a:t>
                      </a:r>
                      <a:endParaRPr lang="zh-CN" altLang="en-US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354842"/>
                  </a:ext>
                </a:extLst>
              </a:tr>
              <a:tr h="365224">
                <a:tc>
                  <a:txBody>
                    <a:bodyPr/>
                    <a:lstStyle/>
                    <a:p>
                      <a:r>
                        <a:rPr lang="zh-CN" altLang="en-US" sz="1000"/>
                        <a:t>发件人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Microsoft Invitations on behalf of DENSO &lt;invites@microsoft.com&gt;</a:t>
                      </a:r>
                      <a:endParaRPr lang="zh-CN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344775"/>
                  </a:ext>
                </a:extLst>
              </a:tr>
            </a:tbl>
          </a:graphicData>
        </a:graphic>
      </p:graphicFrame>
      <p:sp>
        <p:nvSpPr>
          <p:cNvPr id="16" name="椭圆 22">
            <a:extLst>
              <a:ext uri="{FF2B5EF4-FFF2-40B4-BE49-F238E27FC236}">
                <a16:creationId xmlns:a16="http://schemas.microsoft.com/office/drawing/2014/main" id="{B6A5E630-0EE8-5C48-8649-03A6C1248658}"/>
              </a:ext>
            </a:extLst>
          </p:cNvPr>
          <p:cNvSpPr/>
          <p:nvPr/>
        </p:nvSpPr>
        <p:spPr>
          <a:xfrm>
            <a:off x="79245" y="531003"/>
            <a:ext cx="421452" cy="38037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E20D50AA-9D6C-BE18-5B92-7E44669E3F9D}"/>
              </a:ext>
            </a:extLst>
          </p:cNvPr>
          <p:cNvSpPr/>
          <p:nvPr/>
        </p:nvSpPr>
        <p:spPr>
          <a:xfrm>
            <a:off x="228620" y="4514771"/>
            <a:ext cx="5947703" cy="1534512"/>
          </a:xfrm>
          <a:prstGeom prst="wedgeRoundRectCallout">
            <a:avLst>
              <a:gd name="adj1" fmla="val -3802"/>
              <a:gd name="adj2" fmla="val -7256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申请后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系统会发送邮件提示点击以下链接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请点击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【Accept invitation】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，登录</a:t>
            </a:r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M365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账号，表示同意进入电装认证的邮箱范围</a:t>
            </a:r>
            <a:endParaRPr lang="en-US" altLang="zh-CN" sz="1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※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注意：此邮件可能会进入垃圾邮件中。</a:t>
            </a:r>
            <a:endParaRPr lang="en-US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若确实没有收到邮件：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请参考第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页处理。</a:t>
            </a:r>
            <a:endParaRPr lang="en-US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A0961B65-AACF-60DD-6529-E6924E8C8A42}"/>
              </a:ext>
            </a:extLst>
          </p:cNvPr>
          <p:cNvSpPr/>
          <p:nvPr/>
        </p:nvSpPr>
        <p:spPr>
          <a:xfrm>
            <a:off x="5909099" y="3536446"/>
            <a:ext cx="1260012" cy="7952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F76EF13E-181F-D8BC-D2FB-2EE94DCE9B1E}"/>
              </a:ext>
            </a:extLst>
          </p:cNvPr>
          <p:cNvSpPr/>
          <p:nvPr/>
        </p:nvSpPr>
        <p:spPr>
          <a:xfrm>
            <a:off x="7970724" y="4591444"/>
            <a:ext cx="421452" cy="38037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CAAF1BDE-CC47-140A-B5C2-14334FB9967F}"/>
              </a:ext>
            </a:extLst>
          </p:cNvPr>
          <p:cNvSpPr/>
          <p:nvPr/>
        </p:nvSpPr>
        <p:spPr>
          <a:xfrm>
            <a:off x="9705041" y="3870009"/>
            <a:ext cx="1775759" cy="461665"/>
          </a:xfrm>
          <a:prstGeom prst="wedgeRoundRectCallout">
            <a:avLst>
              <a:gd name="adj1" fmla="val -49071"/>
              <a:gd name="adj2" fmla="val 9877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点击接受后</a:t>
            </a:r>
            <a:r>
              <a:rPr lang="zh-CN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次日按照第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页进行检证。</a:t>
            </a:r>
            <a:endParaRPr lang="en-US" altLang="zh-CN" sz="1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AD90D3C-6D81-FC02-1D9B-0DA51BC55BBE}"/>
              </a:ext>
            </a:extLst>
          </p:cNvPr>
          <p:cNvSpPr/>
          <p:nvPr/>
        </p:nvSpPr>
        <p:spPr>
          <a:xfrm>
            <a:off x="11328166" y="6444955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6A2670E-A0BD-9E28-347A-B6F258E7D47D}"/>
              </a:ext>
            </a:extLst>
          </p:cNvPr>
          <p:cNvSpPr/>
          <p:nvPr/>
        </p:nvSpPr>
        <p:spPr>
          <a:xfrm>
            <a:off x="5754952" y="3680859"/>
            <a:ext cx="1524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dirty="0">
                <a:solidFill>
                  <a:schemeClr val="tx1"/>
                </a:solidFill>
              </a:rPr>
              <a:t>收到邮件，请及时点击</a:t>
            </a:r>
            <a:r>
              <a:rPr kumimoji="1" lang="en-US" altLang="zh-CN" sz="1200" dirty="0">
                <a:solidFill>
                  <a:schemeClr val="tx1"/>
                </a:solidFill>
              </a:rPr>
              <a:t>【</a:t>
            </a:r>
            <a:r>
              <a:rPr kumimoji="1" lang="zh-CN" altLang="en-US" sz="1200" dirty="0">
                <a:solidFill>
                  <a:schemeClr val="tx1"/>
                </a:solidFill>
              </a:rPr>
              <a:t>接受</a:t>
            </a:r>
            <a:r>
              <a:rPr kumimoji="1" lang="en-US" altLang="zh-CN" sz="1200" dirty="0">
                <a:solidFill>
                  <a:schemeClr val="tx1"/>
                </a:solidFill>
              </a:rPr>
              <a:t>】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D8A1F5F-E02A-0C75-EF0B-AB2D4771FE8A}"/>
              </a:ext>
            </a:extLst>
          </p:cNvPr>
          <p:cNvSpPr txBox="1"/>
          <p:nvPr/>
        </p:nvSpPr>
        <p:spPr>
          <a:xfrm>
            <a:off x="134625" y="841324"/>
            <a:ext cx="10208372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1802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打开浏览器，访问</a:t>
            </a:r>
            <a:r>
              <a:rPr lang="en-US" altLang="zh-CN" sz="1802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https://surf-globaldenso.msappproxy.net/surf/</a:t>
            </a:r>
            <a:endParaRPr lang="en-US" altLang="zh-CN" sz="1802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802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zh-CN" altLang="en-US" sz="1802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若进入如下画面，则证明</a:t>
            </a:r>
            <a:r>
              <a:rPr lang="en-US" altLang="zh-CN" sz="1802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M365</a:t>
            </a:r>
            <a:r>
              <a:rPr lang="zh-CN" altLang="en-US" sz="1802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认证成功。</a:t>
            </a:r>
            <a:endParaRPr lang="en-US" altLang="zh-CN" sz="1802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F6D9AF-4F17-67F0-EFC2-77A478213D27}"/>
              </a:ext>
            </a:extLst>
          </p:cNvPr>
          <p:cNvSpPr/>
          <p:nvPr/>
        </p:nvSpPr>
        <p:spPr>
          <a:xfrm>
            <a:off x="11328166" y="6444955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904B3801-873D-4695-44EA-231CC02DBB79}"/>
              </a:ext>
            </a:extLst>
          </p:cNvPr>
          <p:cNvSpPr txBox="1"/>
          <p:nvPr/>
        </p:nvSpPr>
        <p:spPr>
          <a:xfrm>
            <a:off x="134625" y="120632"/>
            <a:ext cx="10006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二</a:t>
            </a:r>
            <a:r>
              <a:rPr lang="ja-JP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400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检证校验方法</a:t>
            </a:r>
            <a:r>
              <a:rPr lang="zh-CN" altLang="en-US" sz="2400" b="1" u="none" strike="noStrike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（请在完成第</a:t>
            </a:r>
            <a:r>
              <a:rPr lang="en-US" altLang="zh-CN" sz="2400" b="1" u="none" strike="noStrike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CN" altLang="en-US" sz="2400" b="1" u="none" strike="noStrike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页后的次日进行如下检证动作）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DBFAE39-CBCA-42F8-F59B-0EA5686C6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10" y="1562047"/>
            <a:ext cx="7788445" cy="3484711"/>
          </a:xfrm>
          <a:prstGeom prst="rect">
            <a:avLst/>
          </a:prstGeom>
        </p:spPr>
      </p:pic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7BE7312-692D-7759-89E9-25C69C10378B}"/>
              </a:ext>
            </a:extLst>
          </p:cNvPr>
          <p:cNvSpPr/>
          <p:nvPr/>
        </p:nvSpPr>
        <p:spPr>
          <a:xfrm>
            <a:off x="3491345" y="4126637"/>
            <a:ext cx="4793673" cy="920121"/>
          </a:xfrm>
          <a:prstGeom prst="wedgeRoundRectCallout">
            <a:avLst>
              <a:gd name="adj1" fmla="val -46709"/>
              <a:gd name="adj2" fmla="val -14317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solidFill>
                  <a:schemeClr val="tx1"/>
                </a:solidFill>
              </a:rPr>
              <a:t>此画面仅用于检证</a:t>
            </a:r>
            <a:r>
              <a:rPr lang="zh-CN" altLang="en-US" sz="1600" dirty="0">
                <a:solidFill>
                  <a:schemeClr val="tx1"/>
                </a:solidFill>
              </a:rPr>
              <a:t>前面的账号认证是否正确，切记</a:t>
            </a:r>
            <a:r>
              <a:rPr lang="zh-CN" altLang="en-US" sz="2800" b="1" dirty="0">
                <a:solidFill>
                  <a:srgbClr val="FF0000"/>
                </a:solidFill>
              </a:rPr>
              <a:t>不可在此系统做任何操作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241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>
            <a:extLst>
              <a:ext uri="{FF2B5EF4-FFF2-40B4-BE49-F238E27FC236}">
                <a16:creationId xmlns:a16="http://schemas.microsoft.com/office/drawing/2014/main" id="{79E5DFDC-CBD3-BCDA-7E46-2F43998D8022}"/>
              </a:ext>
            </a:extLst>
          </p:cNvPr>
          <p:cNvSpPr txBox="1"/>
          <p:nvPr/>
        </p:nvSpPr>
        <p:spPr>
          <a:xfrm>
            <a:off x="134625" y="120632"/>
            <a:ext cx="10006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ja-JP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400" b="1" u="none" strike="noStrike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信息提交</a:t>
            </a:r>
            <a:endParaRPr lang="zh-CN" altLang="en-US" sz="2400" b="1" u="none" strike="noStrike" dirty="0">
              <a:solidFill>
                <a:srgbClr val="FF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17ED6882-3839-FC0C-A908-E497B1761CEE}"/>
              </a:ext>
            </a:extLst>
          </p:cNvPr>
          <p:cNvSpPr txBox="1"/>
          <p:nvPr/>
        </p:nvSpPr>
        <p:spPr>
          <a:xfrm>
            <a:off x="134625" y="841324"/>
            <a:ext cx="10208372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1802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完成上述</a:t>
            </a:r>
            <a:r>
              <a:rPr lang="en-US" altLang="zh-CN" sz="1802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P1</a:t>
            </a:r>
            <a:r>
              <a:rPr lang="ja-JP" altLang="en-US" sz="1802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ja-JP" sz="1802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P5</a:t>
            </a:r>
            <a:r>
              <a:rPr lang="zh-CN" altLang="en-US" sz="1802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后，请通过以下表单提交信息，便于电装侧核对。</a:t>
            </a:r>
            <a:r>
              <a:rPr lang="en-US" altLang="zh-CN" sz="1802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https://forms.office.com/r/rMyitRK2n1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AD80BE4-8EFF-B957-00D2-86D2044E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35" y="1488296"/>
            <a:ext cx="4881048" cy="479689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4C97148-AB68-6D1A-D130-DD3BA1B2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819" y="1488296"/>
            <a:ext cx="5492853" cy="4796892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922169-830B-ADC1-2CE9-C79C4C6B2EB8}"/>
              </a:ext>
            </a:extLst>
          </p:cNvPr>
          <p:cNvSpPr/>
          <p:nvPr/>
        </p:nvSpPr>
        <p:spPr>
          <a:xfrm>
            <a:off x="11303367" y="6453664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13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A2D82D-0940-3F50-144C-04B7969D4CB5}"/>
              </a:ext>
            </a:extLst>
          </p:cNvPr>
          <p:cNvSpPr/>
          <p:nvPr/>
        </p:nvSpPr>
        <p:spPr>
          <a:xfrm>
            <a:off x="6862618" y="1374925"/>
            <a:ext cx="5124334" cy="25782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08136-D5F2-81ED-ED48-07757D4A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5" y="1374925"/>
            <a:ext cx="5676212" cy="24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9">
            <a:extLst>
              <a:ext uri="{FF2B5EF4-FFF2-40B4-BE49-F238E27FC236}">
                <a16:creationId xmlns:a16="http://schemas.microsoft.com/office/drawing/2014/main" id="{D6C055B4-FBB9-D64D-4315-CFACF3879100}"/>
              </a:ext>
            </a:extLst>
          </p:cNvPr>
          <p:cNvSpPr txBox="1"/>
          <p:nvPr/>
        </p:nvSpPr>
        <p:spPr>
          <a:xfrm>
            <a:off x="228620" y="161671"/>
            <a:ext cx="3894015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四</a:t>
            </a:r>
            <a:r>
              <a:rPr lang="ja-JP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常见问题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-1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：提交失败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5FE423-50F7-88D3-C947-A9A470EDAE51}"/>
              </a:ext>
            </a:extLst>
          </p:cNvPr>
          <p:cNvSpPr txBox="1"/>
          <p:nvPr/>
        </p:nvSpPr>
        <p:spPr>
          <a:xfrm>
            <a:off x="316858" y="1047405"/>
            <a:ext cx="52711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若提示下图</a:t>
            </a:r>
            <a:r>
              <a:rPr lang="en-US" altLang="zh-CN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B2B</a:t>
            </a:r>
            <a:r>
              <a:rPr lang="ja-JP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招待メール送信失敗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D32183D-AD17-ECA1-28C4-4C50323EB73A}"/>
              </a:ext>
            </a:extLst>
          </p:cNvPr>
          <p:cNvSpPr/>
          <p:nvPr/>
        </p:nvSpPr>
        <p:spPr>
          <a:xfrm>
            <a:off x="2651973" y="2842150"/>
            <a:ext cx="2352173" cy="666068"/>
          </a:xfrm>
          <a:prstGeom prst="wedgeRoundRectCallout">
            <a:avLst>
              <a:gd name="adj1" fmla="val -53685"/>
              <a:gd name="adj2" fmla="val -9079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若出现类似此画面，说明贵司</a:t>
            </a:r>
            <a:r>
              <a:rPr lang="en-US" altLang="zh-CN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M365</a:t>
            </a:r>
            <a:r>
              <a:rPr lang="zh-CN" altLang="en-US" sz="12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租户非电装信赖的租户</a:t>
            </a:r>
            <a:endParaRPr lang="en-US" altLang="zh-CN" sz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6FFA9E-9242-67A0-45A6-AC3FB58B0ED3}"/>
              </a:ext>
            </a:extLst>
          </p:cNvPr>
          <p:cNvSpPr txBox="1"/>
          <p:nvPr/>
        </p:nvSpPr>
        <p:spPr>
          <a:xfrm>
            <a:off x="7131213" y="1564460"/>
            <a:ext cx="4855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ja-JP" sz="1600" dirty="0"/>
              <a:t>1.</a:t>
            </a:r>
            <a:r>
              <a:rPr lang="zh-CN" altLang="en-US" sz="1600" dirty="0"/>
              <a:t>联系贵司</a:t>
            </a:r>
            <a:r>
              <a:rPr lang="en-US" altLang="zh-CN" sz="1600" dirty="0"/>
              <a:t>IT</a:t>
            </a:r>
            <a:r>
              <a:rPr lang="zh-CN" altLang="en-US" sz="1600" dirty="0"/>
              <a:t>，将电装租户</a:t>
            </a:r>
            <a:r>
              <a:rPr lang="en-US" altLang="zh-CN" sz="1600" dirty="0"/>
              <a:t>ID</a:t>
            </a:r>
            <a:r>
              <a:rPr lang="zh-CN" altLang="en-US" sz="1600" dirty="0"/>
              <a:t>添加为信任租户白名单</a:t>
            </a:r>
            <a:endParaRPr lang="en-US" altLang="zh-CN" sz="1600" dirty="0"/>
          </a:p>
          <a:p>
            <a:r>
              <a:rPr lang="zh-CN" altLang="ja-JP" sz="1200" dirty="0"/>
              <a:t>电装租户</a:t>
            </a:r>
            <a:r>
              <a:rPr lang="en-US" altLang="ja-JP" sz="1200" dirty="0"/>
              <a:t>ID</a:t>
            </a:r>
            <a:r>
              <a:rPr lang="zh-CN" altLang="ja-JP" sz="1200" dirty="0"/>
              <a:t>：</a:t>
            </a:r>
            <a:r>
              <a:rPr lang="en-US" altLang="ja-JP" sz="1200" dirty="0"/>
              <a:t>69405920-b673-4f7c-8845-e124e9d08af2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C5B0B55-CCA6-C074-46E2-8D12B2C9B779}"/>
              </a:ext>
            </a:extLst>
          </p:cNvPr>
          <p:cNvSpPr/>
          <p:nvPr/>
        </p:nvSpPr>
        <p:spPr>
          <a:xfrm>
            <a:off x="11292654" y="6444955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0ECF49D8-FF52-22F8-E4B4-6C48F6F1C5C3}"/>
              </a:ext>
            </a:extLst>
          </p:cNvPr>
          <p:cNvSpPr/>
          <p:nvPr/>
        </p:nvSpPr>
        <p:spPr>
          <a:xfrm rot="16200000">
            <a:off x="5751415" y="2253734"/>
            <a:ext cx="1794502" cy="5880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图片 2">
            <a:extLst>
              <a:ext uri="{FF2B5EF4-FFF2-40B4-BE49-F238E27FC236}">
                <a16:creationId xmlns:a16="http://schemas.microsoft.com/office/drawing/2014/main" id="{7DF2F014-9E8A-AA21-2EDE-0C2989268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17" y="2093242"/>
            <a:ext cx="3805230" cy="90907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839226-CBDE-1DBF-16E5-1D13A6E9542E}"/>
              </a:ext>
            </a:extLst>
          </p:cNvPr>
          <p:cNvSpPr txBox="1"/>
          <p:nvPr/>
        </p:nvSpPr>
        <p:spPr>
          <a:xfrm>
            <a:off x="7077643" y="3078371"/>
            <a:ext cx="48557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/>
            </a:defPPr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altLang="ja-JP" sz="1600" dirty="0"/>
              <a:t>2.</a:t>
            </a:r>
            <a:r>
              <a:rPr lang="zh-CN" altLang="en-US" sz="1600" dirty="0"/>
              <a:t>贵司</a:t>
            </a:r>
            <a:r>
              <a:rPr lang="en-US" altLang="zh-CN" sz="1600" dirty="0"/>
              <a:t>IT</a:t>
            </a:r>
            <a:r>
              <a:rPr lang="zh-CN" altLang="en-US" sz="1600" dirty="0"/>
              <a:t>提供贵司的租户</a:t>
            </a:r>
            <a:r>
              <a:rPr lang="en-US" altLang="zh-CN" sz="1600" dirty="0"/>
              <a:t>ID</a:t>
            </a:r>
            <a:r>
              <a:rPr lang="zh-CN" altLang="en-US" sz="1600" dirty="0"/>
              <a:t>，发送邮件给</a:t>
            </a:r>
            <a:endParaRPr lang="en-US" altLang="zh-CN" sz="1600" dirty="0"/>
          </a:p>
          <a:p>
            <a:r>
              <a:rPr lang="en-US" altLang="zh-CN" sz="1400" dirty="0"/>
              <a:t>DICH</a:t>
            </a:r>
            <a:r>
              <a:rPr lang="zh-CN" altLang="en-US" sz="1400" dirty="0"/>
              <a:t>系统部 </a:t>
            </a:r>
            <a:r>
              <a:rPr lang="zh-CN" altLang="en-US" sz="1400" dirty="0">
                <a:hlinkClick r:id="rId4"/>
              </a:rPr>
              <a:t>张红宇 </a:t>
            </a:r>
            <a:r>
              <a:rPr lang="en-US" altLang="zh-CN" sz="1400" dirty="0">
                <a:hlinkClick r:id="rId4"/>
              </a:rPr>
              <a:t>hongyu.zhang.dich@cn.denso.com</a:t>
            </a:r>
            <a:endParaRPr lang="en-US" altLang="zh-CN" sz="1400" dirty="0"/>
          </a:p>
          <a:p>
            <a:r>
              <a:rPr lang="zh-CN" altLang="en-US" sz="1400" dirty="0"/>
              <a:t>写明公司名称，租户</a:t>
            </a:r>
            <a:r>
              <a:rPr lang="en-US" altLang="zh-CN" sz="1400" dirty="0"/>
              <a:t>ID</a:t>
            </a:r>
            <a:r>
              <a:rPr lang="zh-CN" altLang="en-US" sz="1400" dirty="0"/>
              <a:t>信息，申请原因等。</a:t>
            </a:r>
            <a:endParaRPr lang="ja-JP" altLang="ja-JP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82EB6C-42B2-6632-A207-82FB0FBDC237}"/>
              </a:ext>
            </a:extLst>
          </p:cNvPr>
          <p:cNvSpPr txBox="1"/>
          <p:nvPr/>
        </p:nvSpPr>
        <p:spPr>
          <a:xfrm>
            <a:off x="776132" y="4042442"/>
            <a:ext cx="52711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6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若提示下图，说明使用的邮箱已经绑定过了</a:t>
            </a:r>
            <a:endParaRPr lang="en-US" altLang="zh-CN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参考第</a:t>
            </a:r>
            <a:r>
              <a:rPr lang="en-US" altLang="zh-CN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页直接使用邮件登录进行检证即可。</a:t>
            </a:r>
            <a:endParaRPr lang="en-US" altLang="zh-CN" sz="1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3A70261-33BB-B160-082C-068E872AD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02" y="4596440"/>
            <a:ext cx="4088942" cy="588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E46FEC4-F309-525E-50C1-449E71BD5480}"/>
              </a:ext>
            </a:extLst>
          </p:cNvPr>
          <p:cNvSpPr txBox="1"/>
          <p:nvPr/>
        </p:nvSpPr>
        <p:spPr>
          <a:xfrm>
            <a:off x="6315835" y="2397554"/>
            <a:ext cx="935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对策</a:t>
            </a:r>
            <a:endParaRPr lang="ja-JP" alt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42051B0-1E15-D726-E51E-CDE157AC4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52" y="5356860"/>
            <a:ext cx="4265984" cy="5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6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B41C296-942B-CF09-7DC0-85D1253A09CB}"/>
              </a:ext>
            </a:extLst>
          </p:cNvPr>
          <p:cNvSpPr txBox="1"/>
          <p:nvPr/>
        </p:nvSpPr>
        <p:spPr>
          <a:xfrm>
            <a:off x="8547732" y="77723"/>
            <a:ext cx="365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有效期到期前</a:t>
            </a:r>
            <a:r>
              <a:rPr kumimoji="1" lang="zh-CN" altLang="en-US" sz="2400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的续用申请</a:t>
            </a:r>
          </a:p>
        </p:txBody>
      </p:sp>
      <p:sp>
        <p:nvSpPr>
          <p:cNvPr id="2" name="文本框 9">
            <a:extLst>
              <a:ext uri="{FF2B5EF4-FFF2-40B4-BE49-F238E27FC236}">
                <a16:creationId xmlns:a16="http://schemas.microsoft.com/office/drawing/2014/main" id="{AA07B2DF-78BE-7D4A-EEE6-A10239FC12BF}"/>
              </a:ext>
            </a:extLst>
          </p:cNvPr>
          <p:cNvSpPr txBox="1"/>
          <p:nvPr/>
        </p:nvSpPr>
        <p:spPr>
          <a:xfrm>
            <a:off x="228620" y="161671"/>
            <a:ext cx="266290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常见问题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-2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：续期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3B754A-2B14-248F-BBCD-81128EEEF742}"/>
              </a:ext>
            </a:extLst>
          </p:cNvPr>
          <p:cNvSpPr txBox="1"/>
          <p:nvPr/>
        </p:nvSpPr>
        <p:spPr>
          <a:xfrm>
            <a:off x="292164" y="1324947"/>
            <a:ext cx="7117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https://oidwb.sys.globaldenso.com/EUVS_Web/Top.aspx 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E2BB18F-6EB6-E675-F7F9-56564A917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685" b="25252"/>
          <a:stretch/>
        </p:blipFill>
        <p:spPr>
          <a:xfrm>
            <a:off x="273009" y="2078788"/>
            <a:ext cx="6691545" cy="2227426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id="{B2AA2796-35F2-9E1C-FF78-E5C1219B766F}"/>
              </a:ext>
            </a:extLst>
          </p:cNvPr>
          <p:cNvSpPr txBox="1"/>
          <p:nvPr/>
        </p:nvSpPr>
        <p:spPr>
          <a:xfrm>
            <a:off x="292164" y="717486"/>
            <a:ext cx="875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Edge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浏览器访问以下网址，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在显示界面选择点击红框</a:t>
            </a:r>
            <a:r>
              <a:rPr lang="en-US" altLang="zh-CN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【M365</a:t>
            </a:r>
            <a:r>
              <a:rPr lang="ja-JP" altLang="en-US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アカウント認証情報参照（変更・継続・削除）</a:t>
            </a:r>
            <a:r>
              <a:rPr lang="en-US" altLang="zh-CN" dirty="0">
                <a:solidFill>
                  <a:schemeClr val="bg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endParaRPr lang="zh-CN" altLang="en-US" dirty="0">
              <a:solidFill>
                <a:schemeClr val="bg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A7B8DE9F-A31C-60DC-D03B-D6F6AD97ADEB}"/>
              </a:ext>
            </a:extLst>
          </p:cNvPr>
          <p:cNvSpPr/>
          <p:nvPr/>
        </p:nvSpPr>
        <p:spPr>
          <a:xfrm>
            <a:off x="537119" y="3243666"/>
            <a:ext cx="2636668" cy="1509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椭圆 17">
            <a:extLst>
              <a:ext uri="{FF2B5EF4-FFF2-40B4-BE49-F238E27FC236}">
                <a16:creationId xmlns:a16="http://schemas.microsoft.com/office/drawing/2014/main" id="{1B2C35EE-7D5F-10D9-10D6-88DDE3121F64}"/>
              </a:ext>
            </a:extLst>
          </p:cNvPr>
          <p:cNvSpPr/>
          <p:nvPr/>
        </p:nvSpPr>
        <p:spPr>
          <a:xfrm>
            <a:off x="3231005" y="3166668"/>
            <a:ext cx="338814" cy="30491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8E39891D-DAA7-4710-7853-A57CC42C8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43" r="6760" b="7777"/>
          <a:stretch/>
        </p:blipFill>
        <p:spPr>
          <a:xfrm>
            <a:off x="7228664" y="2014108"/>
            <a:ext cx="4781832" cy="2459116"/>
          </a:xfrm>
          <a:prstGeom prst="rect">
            <a:avLst/>
          </a:prstGeom>
        </p:spPr>
      </p:pic>
      <p:sp>
        <p:nvSpPr>
          <p:cNvPr id="10" name="椭圆 8">
            <a:extLst>
              <a:ext uri="{FF2B5EF4-FFF2-40B4-BE49-F238E27FC236}">
                <a16:creationId xmlns:a16="http://schemas.microsoft.com/office/drawing/2014/main" id="{18E45D88-47E1-2461-E3F9-B1FD28C92A5E}"/>
              </a:ext>
            </a:extLst>
          </p:cNvPr>
          <p:cNvSpPr/>
          <p:nvPr/>
        </p:nvSpPr>
        <p:spPr>
          <a:xfrm>
            <a:off x="9127520" y="4088124"/>
            <a:ext cx="320153" cy="28525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9437DD67-87A0-A047-4DD6-FF608258E151}"/>
              </a:ext>
            </a:extLst>
          </p:cNvPr>
          <p:cNvSpPr txBox="1"/>
          <p:nvPr/>
        </p:nvSpPr>
        <p:spPr>
          <a:xfrm>
            <a:off x="273009" y="1720012"/>
            <a:ext cx="875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</a:t>
            </a:r>
            <a:r>
              <a:rPr lang="en-US" altLang="zh-CN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ja-JP" altLang="en-US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継続</a:t>
            </a:r>
            <a:r>
              <a:rPr lang="zh-CN" altLang="en-US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利用申请</a:t>
            </a:r>
            <a:r>
              <a:rPr lang="en-US" altLang="zh-CN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填写领导姓名及邮箱后，点击</a:t>
            </a:r>
            <a:r>
              <a:rPr lang="en-US" altLang="zh-CN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申请</a:t>
            </a:r>
            <a:r>
              <a:rPr lang="en-US" altLang="zh-CN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CN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在弹出的画面选择</a:t>
            </a:r>
            <a:r>
              <a:rPr lang="en-US" altLang="zh-CN" sz="16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【OK】</a:t>
            </a:r>
          </a:p>
        </p:txBody>
      </p:sp>
      <p:sp>
        <p:nvSpPr>
          <p:cNvPr id="12" name="矩形 10">
            <a:extLst>
              <a:ext uri="{FF2B5EF4-FFF2-40B4-BE49-F238E27FC236}">
                <a16:creationId xmlns:a16="http://schemas.microsoft.com/office/drawing/2014/main" id="{F3BC71C1-D3DE-E97E-5BD7-AE479E2F96A1}"/>
              </a:ext>
            </a:extLst>
          </p:cNvPr>
          <p:cNvSpPr/>
          <p:nvPr/>
        </p:nvSpPr>
        <p:spPr>
          <a:xfrm>
            <a:off x="8301246" y="4230753"/>
            <a:ext cx="786180" cy="17246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: 圆角 19">
            <a:extLst>
              <a:ext uri="{FF2B5EF4-FFF2-40B4-BE49-F238E27FC236}">
                <a16:creationId xmlns:a16="http://schemas.microsoft.com/office/drawing/2014/main" id="{84E35AEB-CFAF-F0C3-FA90-D7639349D9F8}"/>
              </a:ext>
            </a:extLst>
          </p:cNvPr>
          <p:cNvSpPr/>
          <p:nvPr/>
        </p:nvSpPr>
        <p:spPr>
          <a:xfrm>
            <a:off x="6822248" y="4998748"/>
            <a:ext cx="3123262" cy="92365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id="{F8C5B58F-0653-8DB4-6076-0DF88BDE6A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31" t="15592" r="26762" b="7642"/>
          <a:stretch/>
        </p:blipFill>
        <p:spPr>
          <a:xfrm>
            <a:off x="292164" y="4473224"/>
            <a:ext cx="5825343" cy="1974709"/>
          </a:xfrm>
          <a:prstGeom prst="rect">
            <a:avLst/>
          </a:prstGeom>
        </p:spPr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245F8839-A9AF-82E6-811B-1E8B6232BAFF}"/>
              </a:ext>
            </a:extLst>
          </p:cNvPr>
          <p:cNvSpPr txBox="1"/>
          <p:nvPr/>
        </p:nvSpPr>
        <p:spPr>
          <a:xfrm>
            <a:off x="6964554" y="5155731"/>
            <a:ext cx="2877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自动更新为</a:t>
            </a:r>
            <a:r>
              <a:rPr lang="zh-CN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距申请日一年后的日期</a:t>
            </a:r>
            <a:endPara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例如：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2023-9-18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申请续期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自动延长至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2024-9-19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4D662463-6464-769E-F3E2-5A03D0E48C28}"/>
              </a:ext>
            </a:extLst>
          </p:cNvPr>
          <p:cNvSpPr txBox="1"/>
          <p:nvPr/>
        </p:nvSpPr>
        <p:spPr>
          <a:xfrm>
            <a:off x="3564490" y="5337014"/>
            <a:ext cx="927137" cy="1911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ctr"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/>
              <a:t>领导姓名</a:t>
            </a:r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5EE45C2A-B0EA-4A1C-E84E-C0D14619D9BC}"/>
              </a:ext>
            </a:extLst>
          </p:cNvPr>
          <p:cNvSpPr txBox="1"/>
          <p:nvPr/>
        </p:nvSpPr>
        <p:spPr>
          <a:xfrm>
            <a:off x="3527042" y="5598624"/>
            <a:ext cx="961026" cy="1911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ctr"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/>
              <a:t>领导邮箱</a:t>
            </a:r>
            <a:endParaRPr lang="zh-CN" altLang="en-US" sz="1200" dirty="0"/>
          </a:p>
        </p:txBody>
      </p:sp>
      <p:sp>
        <p:nvSpPr>
          <p:cNvPr id="18" name="椭圆 11">
            <a:extLst>
              <a:ext uri="{FF2B5EF4-FFF2-40B4-BE49-F238E27FC236}">
                <a16:creationId xmlns:a16="http://schemas.microsoft.com/office/drawing/2014/main" id="{5744D999-F92E-45DF-139F-A96429CE037F}"/>
              </a:ext>
            </a:extLst>
          </p:cNvPr>
          <p:cNvSpPr/>
          <p:nvPr/>
        </p:nvSpPr>
        <p:spPr>
          <a:xfrm>
            <a:off x="2534553" y="6146864"/>
            <a:ext cx="320153" cy="28525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矩形 12">
            <a:extLst>
              <a:ext uri="{FF2B5EF4-FFF2-40B4-BE49-F238E27FC236}">
                <a16:creationId xmlns:a16="http://schemas.microsoft.com/office/drawing/2014/main" id="{94A7B6AD-38E5-A233-BC19-8FA32C293EF8}"/>
              </a:ext>
            </a:extLst>
          </p:cNvPr>
          <p:cNvSpPr/>
          <p:nvPr/>
        </p:nvSpPr>
        <p:spPr>
          <a:xfrm>
            <a:off x="3152727" y="8291427"/>
            <a:ext cx="570193" cy="2442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右箭头 13">
            <a:extLst>
              <a:ext uri="{FF2B5EF4-FFF2-40B4-BE49-F238E27FC236}">
                <a16:creationId xmlns:a16="http://schemas.microsoft.com/office/drawing/2014/main" id="{6A1C407E-F021-9257-6590-EDA504FEA4BA}"/>
              </a:ext>
            </a:extLst>
          </p:cNvPr>
          <p:cNvSpPr/>
          <p:nvPr/>
        </p:nvSpPr>
        <p:spPr>
          <a:xfrm>
            <a:off x="6365133" y="4970736"/>
            <a:ext cx="329029" cy="92365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21" name="矩形 16">
            <a:extLst>
              <a:ext uri="{FF2B5EF4-FFF2-40B4-BE49-F238E27FC236}">
                <a16:creationId xmlns:a16="http://schemas.microsoft.com/office/drawing/2014/main" id="{D5345F2C-43FB-C580-5796-ADFBA650448E}"/>
              </a:ext>
            </a:extLst>
          </p:cNvPr>
          <p:cNvSpPr/>
          <p:nvPr/>
        </p:nvSpPr>
        <p:spPr>
          <a:xfrm>
            <a:off x="2854706" y="6213346"/>
            <a:ext cx="752598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D81C19C-0DE2-AAEC-0C7A-75F1A197536F}"/>
              </a:ext>
            </a:extLst>
          </p:cNvPr>
          <p:cNvSpPr/>
          <p:nvPr/>
        </p:nvSpPr>
        <p:spPr>
          <a:xfrm>
            <a:off x="11328166" y="6444955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00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5A40EE-7D0F-5BED-1E71-6F3396CB1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4" y="692559"/>
            <a:ext cx="6753270" cy="27539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C1DE4EE-0C69-1688-2E8D-B89DA7F6839A}"/>
              </a:ext>
            </a:extLst>
          </p:cNvPr>
          <p:cNvSpPr txBox="1"/>
          <p:nvPr/>
        </p:nvSpPr>
        <p:spPr>
          <a:xfrm>
            <a:off x="154544" y="354005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申请完成，有效日期更新，并当天内发送邮件通知，续用完成</a:t>
            </a:r>
          </a:p>
        </p:txBody>
      </p:sp>
      <p:graphicFrame>
        <p:nvGraphicFramePr>
          <p:cNvPr id="11" name="表格 4">
            <a:extLst>
              <a:ext uri="{FF2B5EF4-FFF2-40B4-BE49-F238E27FC236}">
                <a16:creationId xmlns:a16="http://schemas.microsoft.com/office/drawing/2014/main" id="{AA82E005-CB2E-D2F8-D984-FC52DAA79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10022"/>
              </p:ext>
            </p:extLst>
          </p:nvPr>
        </p:nvGraphicFramePr>
        <p:xfrm>
          <a:off x="7051337" y="692559"/>
          <a:ext cx="4906573" cy="767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41376">
                  <a:extLst>
                    <a:ext uri="{9D8B030D-6E8A-4147-A177-3AD203B41FA5}">
                      <a16:colId xmlns:a16="http://schemas.microsoft.com/office/drawing/2014/main" val="3830534353"/>
                    </a:ext>
                  </a:extLst>
                </a:gridCol>
                <a:gridCol w="4165197">
                  <a:extLst>
                    <a:ext uri="{9D8B030D-6E8A-4147-A177-3AD203B41FA5}">
                      <a16:colId xmlns:a16="http://schemas.microsoft.com/office/drawing/2014/main" val="2441008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000" b="0"/>
                        <a:t>邮件名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000" b="0"/>
                        <a:t>[EUVS Info] </a:t>
                      </a:r>
                      <a:r>
                        <a:rPr lang="zh-CN" altLang="en-US" sz="1000" b="0"/>
                        <a:t>継続申請完了通知</a:t>
                      </a:r>
                      <a:r>
                        <a:rPr lang="en-US" altLang="zh-CN" sz="1000" b="0"/>
                        <a:t>/Completion of renewal application</a:t>
                      </a:r>
                      <a:endParaRPr lang="zh-CN" altLang="en-US" sz="10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354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000"/>
                        <a:t>发件人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000"/>
                        <a:t>社外者用</a:t>
                      </a:r>
                      <a:r>
                        <a:rPr lang="en-US" altLang="zh-CN" sz="1000"/>
                        <a:t>M365</a:t>
                      </a:r>
                      <a:r>
                        <a:rPr lang="zh-CN" altLang="en-US" sz="1000"/>
                        <a:t>認証利用申請</a:t>
                      </a:r>
                      <a:r>
                        <a:rPr lang="ja-JP" altLang="en-US" sz="1000"/>
                        <a:t>システム</a:t>
                      </a:r>
                      <a:r>
                        <a:rPr lang="zh-CN" altLang="en-US" sz="1000"/>
                        <a:t>窓口（</a:t>
                      </a:r>
                      <a:r>
                        <a:rPr lang="en-US" altLang="zh-CN" sz="1000"/>
                        <a:t>EUVS-SUPPORT</a:t>
                      </a:r>
                      <a:r>
                        <a:rPr lang="zh-CN" altLang="en-US" sz="1000"/>
                        <a:t>） </a:t>
                      </a:r>
                      <a:r>
                        <a:rPr lang="en-US" altLang="zh-CN" sz="1000"/>
                        <a:t>&lt;10001-euvs-support@jp.denso.com&gt;</a:t>
                      </a:r>
                      <a:endParaRPr lang="zh-CN" altLang="en-US" sz="1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344775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1437E3FB-5A76-ABDD-7A98-1CF9C367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239" y="1639050"/>
            <a:ext cx="4155076" cy="4362255"/>
          </a:xfrm>
          <a:prstGeom prst="rect">
            <a:avLst/>
          </a:prstGeom>
        </p:spPr>
      </p:pic>
      <p:sp>
        <p:nvSpPr>
          <p:cNvPr id="2" name="对话气泡: 椭圆形 4">
            <a:extLst>
              <a:ext uri="{FF2B5EF4-FFF2-40B4-BE49-F238E27FC236}">
                <a16:creationId xmlns:a16="http://schemas.microsoft.com/office/drawing/2014/main" id="{1395362C-C562-54FA-94D7-4BB75728FF70}"/>
              </a:ext>
            </a:extLst>
          </p:cNvPr>
          <p:cNvSpPr/>
          <p:nvPr/>
        </p:nvSpPr>
        <p:spPr>
          <a:xfrm>
            <a:off x="4961169" y="1092311"/>
            <a:ext cx="2263911" cy="947734"/>
          </a:xfrm>
          <a:prstGeom prst="wedgeEllipseCallout">
            <a:avLst>
              <a:gd name="adj1" fmla="val 64870"/>
              <a:gd name="adj2" fmla="val 47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请注意</a:t>
            </a:r>
            <a:r>
              <a:rPr lang="zh-CN" altLang="en-US" sz="11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：此邮件可能会进入垃圾箱</a:t>
            </a:r>
            <a:endParaRPr kumimoji="1" lang="zh-CN" altLang="en-US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984313-CC2E-2731-5DCE-F534821AB02F}"/>
              </a:ext>
            </a:extLst>
          </p:cNvPr>
          <p:cNvSpPr/>
          <p:nvPr/>
        </p:nvSpPr>
        <p:spPr>
          <a:xfrm>
            <a:off x="11336199" y="6462373"/>
            <a:ext cx="405554" cy="186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kumimoji="1" lang="ja-JP" altLang="en-US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1082"/>
      </p:ext>
    </p:extLst>
  </p:cSld>
  <p:clrMapOvr>
    <a:masterClrMapping/>
  </p:clrMapOvr>
</p:sld>
</file>

<file path=ppt/theme/theme1.xml><?xml version="1.0" encoding="utf-8"?>
<a:theme xmlns:a="http://schemas.openxmlformats.org/drawingml/2006/main" name="プレゼンスライド_16x9_170701">
  <a:themeElements>
    <a:clrScheme name="DENSO170309">
      <a:dk1>
        <a:srgbClr val="000000"/>
      </a:dk1>
      <a:lt1>
        <a:srgbClr val="FFFFFF"/>
      </a:lt1>
      <a:dk2>
        <a:srgbClr val="B9D7EB"/>
      </a:dk2>
      <a:lt2>
        <a:srgbClr val="DC0032"/>
      </a:lt2>
      <a:accent1>
        <a:srgbClr val="828282"/>
      </a:accent1>
      <a:accent2>
        <a:srgbClr val="34B78F"/>
      </a:accent2>
      <a:accent3>
        <a:srgbClr val="A77BCA"/>
      </a:accent3>
      <a:accent4>
        <a:srgbClr val="0092BD"/>
      </a:accent4>
      <a:accent5>
        <a:srgbClr val="004386"/>
      </a:accent5>
      <a:accent6>
        <a:srgbClr val="EF60A3"/>
      </a:accent6>
      <a:hlink>
        <a:srgbClr val="000000"/>
      </a:hlink>
      <a:folHlink>
        <a:srgbClr val="000000"/>
      </a:folHlink>
    </a:clrScheme>
    <a:fontScheme name="DENSO170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BA21E9A3-0C72-4907-8537-35530848C1EC}" vid="{37C016FE-512E-41C5-AFDB-D082318B5E9C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3FBA68D5504419D62955EE901A09E" ma:contentTypeVersion="19" ma:contentTypeDescription="Create a new document." ma:contentTypeScope="" ma:versionID="22fbb401e53a3ea9f66a4f3e5acd70db">
  <xsd:schema xmlns:xsd="http://www.w3.org/2001/XMLSchema" xmlns:xs="http://www.w3.org/2001/XMLSchema" xmlns:p="http://schemas.microsoft.com/office/2006/metadata/properties" xmlns:ns2="f888958c-293c-4409-870c-bff3f5c96f6d" xmlns:ns3="aa8e908f-5404-45b8-a414-6b7a7cb36d07" targetNamespace="http://schemas.microsoft.com/office/2006/metadata/properties" ma:root="true" ma:fieldsID="67e42e84a02a4641d8b133126298ca07" ns2:_="" ns3:_="">
    <xsd:import namespace="f888958c-293c-4409-870c-bff3f5c96f6d"/>
    <xsd:import namespace="aa8e908f-5404-45b8-a414-6b7a7cb36d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_Flow_SignoffStatu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8958c-293c-4409-870c-bff3f5c96f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1ffcd-e9ee-473d-93c2-3d98f1fbb2b8}" ma:internalName="TaxCatchAll" ma:showField="CatchAllData" ma:web="f888958c-293c-4409-870c-bff3f5c96f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e908f-5404-45b8-a414-6b7a7cb36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74608b-8892-48bc-be6a-3536a5ac4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a8e908f-5404-45b8-a414-6b7a7cb36d07" xsi:nil="true"/>
    <TaxCatchAll xmlns="f888958c-293c-4409-870c-bff3f5c96f6d" xsi:nil="true"/>
    <lcf76f155ced4ddcb4097134ff3c332f xmlns="aa8e908f-5404-45b8-a414-6b7a7cb36d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33DA30-88EE-449A-99BE-EB4656CFAC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3C03C7-A211-4919-887A-B908D5855A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88958c-293c-4409-870c-bff3f5c96f6d"/>
    <ds:schemaRef ds:uri="aa8e908f-5404-45b8-a414-6b7a7cb36d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489B6-C5D7-4E90-A33A-55B42FAD1065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f888958c-293c-4409-870c-bff3f5c96f6d"/>
    <ds:schemaRef ds:uri="aa8e908f-5404-45b8-a414-6b7a7cb36d0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J_16x9_170701</Template>
  <TotalTime>1562</TotalTime>
  <Words>595</Words>
  <Application>Microsoft Office PowerPoint</Application>
  <PresentationFormat>ユーザー設定</PresentationFormat>
  <Paragraphs>98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Microsoft YaHei</vt:lpstr>
      <vt:lpstr>微软雅黑 Light</vt:lpstr>
      <vt:lpstr>Yu Gothic</vt:lpstr>
      <vt:lpstr>Verdana</vt:lpstr>
      <vt:lpstr>Wingdings</vt:lpstr>
      <vt:lpstr>プレゼンスライド_16x9_170701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G-PM登陆方式变更说明会         -DSC-ID账号登录→M365账号登录（合作方対象）</dc:title>
  <dc:creator>Ying Xu (徐颖)</dc:creator>
  <cp:lastModifiedBy>Hongyu Zhang (张红宇)</cp:lastModifiedBy>
  <cp:revision>48</cp:revision>
  <cp:lastPrinted>2017-03-09T01:39:03Z</cp:lastPrinted>
  <dcterms:created xsi:type="dcterms:W3CDTF">2023-09-18T03:24:13Z</dcterms:created>
  <dcterms:modified xsi:type="dcterms:W3CDTF">2025-06-05T10:51:48Z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0x010100D1A3FBA68D5504419D62955EE901A09E</vt:lpwstr>
  </property>
  <property fmtid="{D5CDD505-2E9C-101B-9397-08002B2CF9AE}" pid="3" name="MSIP_Label_6add209e-37c4-4e15-ab1b-f9befe71def1_Enabled">
    <vt:lpwstr>true</vt:lpwstr>
  </property>
  <property fmtid="{D5CDD505-2E9C-101B-9397-08002B2CF9AE}" pid="4" name="MSIP_Label_6add209e-37c4-4e15-ab1b-f9befe71def1_SetDate">
    <vt:lpwstr>2023-12-01T00:50:15Z</vt:lpwstr>
  </property>
  <property fmtid="{D5CDD505-2E9C-101B-9397-08002B2CF9AE}" pid="5" name="MSIP_Label_6add209e-37c4-4e15-ab1b-f9befe71def1_Method">
    <vt:lpwstr>Standard</vt:lpwstr>
  </property>
  <property fmtid="{D5CDD505-2E9C-101B-9397-08002B2CF9AE}" pid="6" name="MSIP_Label_6add209e-37c4-4e15-ab1b-f9befe71def1_Name">
    <vt:lpwstr>G_MIP_Confidential_Exception</vt:lpwstr>
  </property>
  <property fmtid="{D5CDD505-2E9C-101B-9397-08002B2CF9AE}" pid="7" name="MSIP_Label_6add209e-37c4-4e15-ab1b-f9befe71def1_SiteId">
    <vt:lpwstr>69405920-b673-4f7c-8845-e124e9d08af2</vt:lpwstr>
  </property>
  <property fmtid="{D5CDD505-2E9C-101B-9397-08002B2CF9AE}" pid="8" name="MSIP_Label_6add209e-37c4-4e15-ab1b-f9befe71def1_ActionId">
    <vt:lpwstr>33c62ea9-2e12-4505-8372-654a9aaa6939</vt:lpwstr>
  </property>
  <property fmtid="{D5CDD505-2E9C-101B-9397-08002B2CF9AE}" pid="9" name="MSIP_Label_6add209e-37c4-4e15-ab1b-f9befe71def1_ContentBits">
    <vt:lpwstr>0</vt:lpwstr>
  </property>
  <property fmtid="{D5CDD505-2E9C-101B-9397-08002B2CF9AE}" pid="10" name="MediaServiceImageTags">
    <vt:lpwstr/>
  </property>
</Properties>
</file>